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8" r:id="rId5"/>
    <p:sldId id="257" r:id="rId6"/>
    <p:sldId id="259" r:id="rId7"/>
    <p:sldId id="260" r:id="rId8"/>
    <p:sldId id="261" r:id="rId9"/>
    <p:sldId id="262" r:id="rId10"/>
    <p:sldId id="263" r:id="rId11"/>
    <p:sldId id="264" r:id="rId12"/>
    <p:sldId id="265" r:id="rId13"/>
    <p:sldId id="267" r:id="rId14"/>
    <p:sldId id="268" r:id="rId15"/>
    <p:sldId id="270" r:id="rId16"/>
    <p:sldId id="271" r:id="rId17"/>
    <p:sldId id="295" r:id="rId18"/>
    <p:sldId id="296" r:id="rId19"/>
    <p:sldId id="272" r:id="rId20"/>
    <p:sldId id="273" r:id="rId21"/>
    <p:sldId id="275" r:id="rId22"/>
    <p:sldId id="281" r:id="rId23"/>
    <p:sldId id="278" r:id="rId24"/>
    <p:sldId id="279" r:id="rId25"/>
    <p:sldId id="280" r:id="rId26"/>
    <p:sldId id="298" r:id="rId27"/>
    <p:sldId id="299" r:id="rId28"/>
    <p:sldId id="300" r:id="rId29"/>
    <p:sldId id="301" r:id="rId30"/>
    <p:sldId id="302" r:id="rId31"/>
    <p:sldId id="303" r:id="rId32"/>
    <p:sldId id="304" r:id="rId33"/>
    <p:sldId id="305" r:id="rId34"/>
    <p:sldId id="306" r:id="rId35"/>
    <p:sldId id="307" r:id="rId36"/>
    <p:sldId id="308"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50" r:id="rId60"/>
    <p:sldId id="352" r:id="rId61"/>
    <p:sldId id="353" r:id="rId62"/>
    <p:sldId id="354" r:id="rId63"/>
    <p:sldId id="355" r:id="rId64"/>
    <p:sldId id="356" r:id="rId65"/>
    <p:sldId id="357" r:id="rId66"/>
    <p:sldId id="358" r:id="rId67"/>
    <p:sldId id="359" r:id="rId68"/>
    <p:sldId id="360" r:id="rId69"/>
    <p:sldId id="297" r:id="rId70"/>
    <p:sldId id="310" r:id="rId71"/>
    <p:sldId id="311" r:id="rId72"/>
    <p:sldId id="312" r:id="rId73"/>
    <p:sldId id="313" r:id="rId74"/>
    <p:sldId id="362" r:id="rId75"/>
    <p:sldId id="363" r:id="rId76"/>
    <p:sldId id="364" r:id="rId77"/>
    <p:sldId id="317" r:id="rId78"/>
    <p:sldId id="314" r:id="rId79"/>
    <p:sldId id="315" r:id="rId80"/>
    <p:sldId id="316" r:id="rId81"/>
    <p:sldId id="365" r:id="rId82"/>
    <p:sldId id="309" r:id="rId83"/>
  </p:sldIdLst>
  <p:sldSz cx="9144000" cy="5143500" type="screen16x9"/>
  <p:notesSz cx="6858000" cy="9144000"/>
  <p:embeddedFontLst>
    <p:embeddedFont>
      <p:font typeface="Fira Sans SemiBold" panose="020B0503050000020004"/>
      <p:italic r:id="rId87"/>
      <p:boldItalic r:id="rId88"/>
    </p:embeddedFont>
    <p:embeddedFont>
      <p:font typeface="Fira Sans Light" panose="020B0503050000020004"/>
      <p:regular r:id="rId89"/>
    </p:embeddedFont>
    <p:embeddedFont>
      <p:font typeface="Fira Sans Medium" panose="020B0503050000020004"/>
      <p:italic r:id="rId90"/>
      <p:boldItalic r:id="rId91"/>
    </p:embeddedFont>
    <p:embeddedFont>
      <p:font typeface="Fira Sans" panose="020B0503050000020004"/>
      <p:italic r:id="rId92"/>
      <p:boldItalic r:id="rId93"/>
    </p:embeddedFont>
    <p:embeddedFont>
      <p:font typeface="Andalus" panose="02020603050405020304" pitchFamily="18" charset="-78"/>
      <p:regular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9642" autoAdjust="0"/>
  </p:normalViewPr>
  <p:slideViewPr>
    <p:cSldViewPr>
      <p:cViewPr>
        <p:scale>
          <a:sx n="60" d="100"/>
          <a:sy n="60" d="100"/>
        </p:scale>
        <p:origin x="-1656" y="-690"/>
      </p:cViewPr>
      <p:guideLst>
        <p:guide orient="horz" pos="1620"/>
        <p:guide pos="288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4" Type="http://schemas.openxmlformats.org/officeDocument/2006/relationships/font" Target="fonts/font8.fntdata"/><Relationship Id="rId93" Type="http://schemas.openxmlformats.org/officeDocument/2006/relationships/font" Target="fonts/font7.fntdata"/><Relationship Id="rId92" Type="http://schemas.openxmlformats.org/officeDocument/2006/relationships/font" Target="fonts/font6.fntdata"/><Relationship Id="rId91" Type="http://schemas.openxmlformats.org/officeDocument/2006/relationships/font" Target="fonts/font5.fntdata"/><Relationship Id="rId90" Type="http://schemas.openxmlformats.org/officeDocument/2006/relationships/font" Target="fonts/font4.fntdata"/><Relationship Id="rId9" Type="http://schemas.openxmlformats.org/officeDocument/2006/relationships/slide" Target="slides/slide6.xml"/><Relationship Id="rId89" Type="http://schemas.openxmlformats.org/officeDocument/2006/relationships/font" Target="fonts/font3.fntdata"/><Relationship Id="rId88" Type="http://schemas.openxmlformats.org/officeDocument/2006/relationships/font" Target="fonts/font2.fntdata"/><Relationship Id="rId87" Type="http://schemas.openxmlformats.org/officeDocument/2006/relationships/font" Target="fonts/font1.fntdata"/><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7"/>
        <p:cNvGrpSpPr/>
        <p:nvPr/>
      </p:nvGrpSpPr>
      <p:grpSpPr>
        <a:xfrm>
          <a:off x="0" y="0"/>
          <a:ext cx="0" cy="0"/>
          <a:chOff x="0" y="0"/>
          <a:chExt cx="0" cy="0"/>
        </a:xfrm>
      </p:grpSpPr>
      <p:sp>
        <p:nvSpPr>
          <p:cNvPr id="178" name="Google Shape;1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
        <p:cNvGrpSpPr/>
        <p:nvPr/>
      </p:nvGrpSpPr>
      <p:grpSpPr>
        <a:xfrm>
          <a:off x="0" y="0"/>
          <a:ext cx="0" cy="0"/>
          <a:chOff x="0" y="0"/>
          <a:chExt cx="0" cy="0"/>
        </a:xfrm>
      </p:grpSpPr>
      <p:sp>
        <p:nvSpPr>
          <p:cNvPr id="197" name="Google Shape;19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5"/>
        <p:cNvGrpSpPr/>
        <p:nvPr/>
      </p:nvGrpSpPr>
      <p:grpSpPr>
        <a:xfrm>
          <a:off x="0" y="0"/>
          <a:ext cx="0" cy="0"/>
          <a:chOff x="0" y="0"/>
          <a:chExt cx="0" cy="0"/>
        </a:xfrm>
      </p:grpSpPr>
      <p:sp>
        <p:nvSpPr>
          <p:cNvPr id="226" name="Google Shape;22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5"/>
        <p:cNvGrpSpPr/>
        <p:nvPr/>
      </p:nvGrpSpPr>
      <p:grpSpPr>
        <a:xfrm>
          <a:off x="0" y="0"/>
          <a:ext cx="0" cy="0"/>
          <a:chOff x="0" y="0"/>
          <a:chExt cx="0" cy="0"/>
        </a:xfrm>
      </p:grpSpPr>
      <p:sp>
        <p:nvSpPr>
          <p:cNvPr id="226" name="Google Shape;22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5"/>
        <p:cNvGrpSpPr/>
        <p:nvPr/>
      </p:nvGrpSpPr>
      <p:grpSpPr>
        <a:xfrm>
          <a:off x="0" y="0"/>
          <a:ext cx="0" cy="0"/>
          <a:chOff x="0" y="0"/>
          <a:chExt cx="0" cy="0"/>
        </a:xfrm>
      </p:grpSpPr>
      <p:sp>
        <p:nvSpPr>
          <p:cNvPr id="226" name="Google Shape;22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6"/>
        <p:cNvGrpSpPr/>
        <p:nvPr/>
      </p:nvGrpSpPr>
      <p:grpSpPr>
        <a:xfrm>
          <a:off x="0" y="0"/>
          <a:ext cx="0" cy="0"/>
          <a:chOff x="0" y="0"/>
          <a:chExt cx="0" cy="0"/>
        </a:xfrm>
      </p:grpSpPr>
      <p:sp>
        <p:nvSpPr>
          <p:cNvPr id="237" name="Google Shape;2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7"/>
        <p:cNvGrpSpPr/>
        <p:nvPr/>
      </p:nvGrpSpPr>
      <p:grpSpPr>
        <a:xfrm>
          <a:off x="0" y="0"/>
          <a:ext cx="0" cy="0"/>
          <a:chOff x="0" y="0"/>
          <a:chExt cx="0" cy="0"/>
        </a:xfrm>
      </p:grpSpPr>
      <p:sp>
        <p:nvSpPr>
          <p:cNvPr id="268" name="Google Shape;26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3"/>
        <p:cNvGrpSpPr/>
        <p:nvPr/>
      </p:nvGrpSpPr>
      <p:grpSpPr>
        <a:xfrm>
          <a:off x="0" y="0"/>
          <a:ext cx="0" cy="0"/>
          <a:chOff x="0" y="0"/>
          <a:chExt cx="0" cy="0"/>
        </a:xfrm>
      </p:grpSpPr>
      <p:sp>
        <p:nvSpPr>
          <p:cNvPr id="304" name="Google Shape;304;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4"/>
        <p:cNvGrpSpPr/>
        <p:nvPr/>
      </p:nvGrpSpPr>
      <p:grpSpPr>
        <a:xfrm>
          <a:off x="0" y="0"/>
          <a:ext cx="0" cy="0"/>
          <a:chOff x="0" y="0"/>
          <a:chExt cx="0" cy="0"/>
        </a:xfrm>
      </p:grpSpPr>
      <p:sp>
        <p:nvSpPr>
          <p:cNvPr id="365" name="Google Shape;365;gb2f7c811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2f7c811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
        <p:cNvGrpSpPr/>
        <p:nvPr/>
      </p:nvGrpSpPr>
      <p:grpSpPr>
        <a:xfrm>
          <a:off x="0" y="0"/>
          <a:ext cx="0" cy="0"/>
          <a:chOff x="0" y="0"/>
          <a:chExt cx="0" cy="0"/>
        </a:xfrm>
      </p:grpSpPr>
      <p:sp>
        <p:nvSpPr>
          <p:cNvPr id="340" name="Google Shape;340;gcf4c74116a_3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cf4c74116a_3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
        <p:cNvGrpSpPr/>
        <p:nvPr/>
      </p:nvGrpSpPr>
      <p:grpSpPr>
        <a:xfrm>
          <a:off x="0" y="0"/>
          <a:ext cx="0" cy="0"/>
          <a:chOff x="0" y="0"/>
          <a:chExt cx="0" cy="0"/>
        </a:xfrm>
      </p:grpSpPr>
      <p:sp>
        <p:nvSpPr>
          <p:cNvPr id="350" name="Google Shape;3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
        <p:cNvGrpSpPr/>
        <p:nvPr/>
      </p:nvGrpSpPr>
      <p:grpSpPr>
        <a:xfrm>
          <a:off x="0" y="0"/>
          <a:ext cx="0" cy="0"/>
          <a:chOff x="0" y="0"/>
          <a:chExt cx="0" cy="0"/>
        </a:xfrm>
      </p:grpSpPr>
      <p:sp>
        <p:nvSpPr>
          <p:cNvPr id="112" name="Google Shape;11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6"/>
        <p:cNvGrpSpPr/>
        <p:nvPr/>
      </p:nvGrpSpPr>
      <p:grpSpPr>
        <a:xfrm>
          <a:off x="0" y="0"/>
          <a:ext cx="0" cy="0"/>
          <a:chOff x="0" y="0"/>
          <a:chExt cx="0" cy="0"/>
        </a:xfrm>
      </p:grpSpPr>
      <p:sp>
        <p:nvSpPr>
          <p:cNvPr id="357" name="Google Shape;357;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
        <p:cNvGrpSpPr/>
        <p:nvPr/>
      </p:nvGrpSpPr>
      <p:grpSpPr>
        <a:xfrm>
          <a:off x="0" y="0"/>
          <a:ext cx="0" cy="0"/>
          <a:chOff x="0" y="0"/>
          <a:chExt cx="0" cy="0"/>
        </a:xfrm>
      </p:grpSpPr>
      <p:sp>
        <p:nvSpPr>
          <p:cNvPr id="350" name="Google Shape;3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
        <p:cNvGrpSpPr/>
        <p:nvPr/>
      </p:nvGrpSpPr>
      <p:grpSpPr>
        <a:xfrm>
          <a:off x="0" y="0"/>
          <a:ext cx="0" cy="0"/>
          <a:chOff x="0" y="0"/>
          <a:chExt cx="0" cy="0"/>
        </a:xfrm>
      </p:grpSpPr>
      <p:sp>
        <p:nvSpPr>
          <p:cNvPr id="350" name="Google Shape;3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
        <p:cNvGrpSpPr/>
        <p:nvPr/>
      </p:nvGrpSpPr>
      <p:grpSpPr>
        <a:xfrm>
          <a:off x="0" y="0"/>
          <a:ext cx="0" cy="0"/>
          <a:chOff x="0" y="0"/>
          <a:chExt cx="0" cy="0"/>
        </a:xfrm>
      </p:grpSpPr>
      <p:sp>
        <p:nvSpPr>
          <p:cNvPr id="350" name="Google Shape;3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
        <p:cNvGrpSpPr/>
        <p:nvPr/>
      </p:nvGrpSpPr>
      <p:grpSpPr>
        <a:xfrm>
          <a:off x="0" y="0"/>
          <a:ext cx="0" cy="0"/>
          <a:chOff x="0" y="0"/>
          <a:chExt cx="0" cy="0"/>
        </a:xfrm>
      </p:grpSpPr>
      <p:sp>
        <p:nvSpPr>
          <p:cNvPr id="350" name="Google Shape;3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
        <p:cNvGrpSpPr/>
        <p:nvPr/>
      </p:nvGrpSpPr>
      <p:grpSpPr>
        <a:xfrm>
          <a:off x="0" y="0"/>
          <a:ext cx="0" cy="0"/>
          <a:chOff x="0" y="0"/>
          <a:chExt cx="0" cy="0"/>
        </a:xfrm>
      </p:grpSpPr>
      <p:sp>
        <p:nvSpPr>
          <p:cNvPr id="350" name="Google Shape;3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
        <p:cNvGrpSpPr/>
        <p:nvPr/>
      </p:nvGrpSpPr>
      <p:grpSpPr>
        <a:xfrm>
          <a:off x="0" y="0"/>
          <a:ext cx="0" cy="0"/>
          <a:chOff x="0" y="0"/>
          <a:chExt cx="0" cy="0"/>
        </a:xfrm>
      </p:grpSpPr>
      <p:sp>
        <p:nvSpPr>
          <p:cNvPr id="350" name="Google Shape;3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
        <p:cNvGrpSpPr/>
        <p:nvPr/>
      </p:nvGrpSpPr>
      <p:grpSpPr>
        <a:xfrm>
          <a:off x="0" y="0"/>
          <a:ext cx="0" cy="0"/>
          <a:chOff x="0" y="0"/>
          <a:chExt cx="0" cy="0"/>
        </a:xfrm>
      </p:grpSpPr>
      <p:sp>
        <p:nvSpPr>
          <p:cNvPr id="350" name="Google Shape;3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
        <p:cNvGrpSpPr/>
        <p:nvPr/>
      </p:nvGrpSpPr>
      <p:grpSpPr>
        <a:xfrm>
          <a:off x="0" y="0"/>
          <a:ext cx="0" cy="0"/>
          <a:chOff x="0" y="0"/>
          <a:chExt cx="0" cy="0"/>
        </a:xfrm>
      </p:grpSpPr>
      <p:sp>
        <p:nvSpPr>
          <p:cNvPr id="350" name="Google Shape;3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9"/>
        <p:cNvGrpSpPr/>
        <p:nvPr/>
      </p:nvGrpSpPr>
      <p:grpSpPr>
        <a:xfrm>
          <a:off x="0" y="0"/>
          <a:ext cx="0" cy="0"/>
          <a:chOff x="0" y="0"/>
          <a:chExt cx="0" cy="0"/>
        </a:xfrm>
      </p:grpSpPr>
      <p:sp>
        <p:nvSpPr>
          <p:cNvPr id="350" name="Google Shape;35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
        <p:cNvGrpSpPr/>
        <p:nvPr/>
      </p:nvGrpSpPr>
      <p:grpSpPr>
        <a:xfrm>
          <a:off x="0" y="0"/>
          <a:ext cx="0" cy="0"/>
          <a:chOff x="0" y="0"/>
          <a:chExt cx="0" cy="0"/>
        </a:xfrm>
      </p:grpSpPr>
      <p:sp>
        <p:nvSpPr>
          <p:cNvPr id="340" name="Google Shape;340;gcf4c74116a_3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cf4c74116a_3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
        <p:cNvGrpSpPr/>
        <p:nvPr/>
      </p:nvGrpSpPr>
      <p:grpSpPr>
        <a:xfrm>
          <a:off x="0" y="0"/>
          <a:ext cx="0" cy="0"/>
          <a:chOff x="0" y="0"/>
          <a:chExt cx="0" cy="0"/>
        </a:xfrm>
      </p:grpSpPr>
      <p:sp>
        <p:nvSpPr>
          <p:cNvPr id="340" name="Google Shape;340;gcf4c74116a_3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cf4c74116a_3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
        <p:cNvGrpSpPr/>
        <p:nvPr/>
      </p:nvGrpSpPr>
      <p:grpSpPr>
        <a:xfrm>
          <a:off x="0" y="0"/>
          <a:ext cx="0" cy="0"/>
          <a:chOff x="0" y="0"/>
          <a:chExt cx="0" cy="0"/>
        </a:xfrm>
      </p:grpSpPr>
      <p:sp>
        <p:nvSpPr>
          <p:cNvPr id="340" name="Google Shape;340;gcf4c74116a_3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cf4c74116a_3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4"/>
        <p:cNvGrpSpPr/>
        <p:nvPr/>
      </p:nvGrpSpPr>
      <p:grpSpPr>
        <a:xfrm>
          <a:off x="0" y="0"/>
          <a:ext cx="0" cy="0"/>
          <a:chOff x="0" y="0"/>
          <a:chExt cx="0" cy="0"/>
        </a:xfrm>
      </p:grpSpPr>
      <p:sp>
        <p:nvSpPr>
          <p:cNvPr id="145" name="Google Shape;14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9"/>
        <p:cNvGrpSpPr/>
        <p:nvPr/>
      </p:nvGrpSpPr>
      <p:grpSpPr>
        <a:xfrm>
          <a:off x="0" y="0"/>
          <a:ext cx="0" cy="0"/>
          <a:chOff x="0" y="0"/>
          <a:chExt cx="0" cy="0"/>
        </a:xfrm>
      </p:grpSpPr>
      <p:sp>
        <p:nvSpPr>
          <p:cNvPr id="340" name="Google Shape;340;gcf4c74116a_3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cf4c74116a_3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1;p2"/>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 name="Google Shape;12;p2"/>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 name="Google Shape;13;p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chemeClr val="accent2"/>
            </a:gs>
          </a:gsLst>
          <a:lin ang="0"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6" name="Google Shape;16;p3"/>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7" name="Google Shape;17;p3"/>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8;p3"/>
          <p:cNvSpPr txBox="1">
            <a:spLocks noGrp="1"/>
          </p:cNvSpPr>
          <p:nvPr>
            <p:ph type="ctrTitle"/>
          </p:nvPr>
        </p:nvSpPr>
        <p:spPr>
          <a:xfrm>
            <a:off x="779100" y="1984688"/>
            <a:ext cx="5040600" cy="632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p:txBody>
      </p:sp>
      <p:sp>
        <p:nvSpPr>
          <p:cNvPr id="19" name="Google Shape;19;p3"/>
          <p:cNvSpPr txBox="1">
            <a:spLocks noGrp="1"/>
          </p:cNvSpPr>
          <p:nvPr>
            <p:ph type="subTitle" idx="1"/>
          </p:nvPr>
        </p:nvSpPr>
        <p:spPr>
          <a:xfrm>
            <a:off x="779100" y="2713913"/>
            <a:ext cx="5040600" cy="4449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1777400" y="2161800"/>
            <a:ext cx="5589300" cy="819900"/>
          </a:xfrm>
          <a:prstGeom prst="rect">
            <a:avLst/>
          </a:prstGeom>
        </p:spPr>
        <p:txBody>
          <a:bodyPr spcFirstLastPara="1" wrap="square" lIns="0" tIns="0" rIns="0" bIns="0" anchor="ctr" anchorCtr="0">
            <a:noAutofit/>
          </a:bodyPr>
          <a:lstStyle>
            <a:lvl1pPr marL="457200" lvl="0" indent="-406400" algn="ctr" rtl="0">
              <a:spcBef>
                <a:spcPts val="0"/>
              </a:spcBef>
              <a:spcAft>
                <a:spcPts val="0"/>
              </a:spcAft>
              <a:buSzPts val="2800"/>
              <a:buFont typeface="Fira Sans Medium" panose="020B0503050000020004"/>
              <a:buChar char="●"/>
              <a:defRPr sz="2800">
                <a:latin typeface="Fira Sans Medium" panose="020B0503050000020004"/>
                <a:ea typeface="Fira Sans Medium" panose="020B0503050000020004"/>
                <a:cs typeface="Fira Sans Medium" panose="020B0503050000020004"/>
                <a:sym typeface="Fira Sans Medium" panose="020B0503050000020004"/>
              </a:defRPr>
            </a:lvl1pPr>
            <a:lvl2pPr marL="914400" lvl="1" indent="-406400" algn="ctr" rtl="0">
              <a:spcBef>
                <a:spcPts val="800"/>
              </a:spcBef>
              <a:spcAft>
                <a:spcPts val="0"/>
              </a:spcAft>
              <a:buSzPts val="2800"/>
              <a:buFont typeface="Fira Sans Medium" panose="020B0503050000020004"/>
              <a:buChar char="○"/>
              <a:defRPr sz="2800">
                <a:latin typeface="Fira Sans Medium" panose="020B0503050000020004"/>
                <a:ea typeface="Fira Sans Medium" panose="020B0503050000020004"/>
                <a:cs typeface="Fira Sans Medium" panose="020B0503050000020004"/>
                <a:sym typeface="Fira Sans Medium" panose="020B0503050000020004"/>
              </a:defRPr>
            </a:lvl2pPr>
            <a:lvl3pPr marL="1371600" lvl="2" indent="-406400" algn="ctr" rtl="0">
              <a:spcBef>
                <a:spcPts val="800"/>
              </a:spcBef>
              <a:spcAft>
                <a:spcPts val="0"/>
              </a:spcAft>
              <a:buSzPts val="2800"/>
              <a:buFont typeface="Fira Sans Medium" panose="020B0503050000020004"/>
              <a:buChar char="■"/>
              <a:defRPr sz="2800">
                <a:latin typeface="Fira Sans Medium" panose="020B0503050000020004"/>
                <a:ea typeface="Fira Sans Medium" panose="020B0503050000020004"/>
                <a:cs typeface="Fira Sans Medium" panose="020B0503050000020004"/>
                <a:sym typeface="Fira Sans Medium" panose="020B0503050000020004"/>
              </a:defRPr>
            </a:lvl3pPr>
            <a:lvl4pPr marL="1828800" lvl="3" indent="-406400" algn="ctr" rtl="0">
              <a:spcBef>
                <a:spcPts val="800"/>
              </a:spcBef>
              <a:spcAft>
                <a:spcPts val="0"/>
              </a:spcAft>
              <a:buSzPts val="2800"/>
              <a:buFont typeface="Fira Sans Medium" panose="020B0503050000020004"/>
              <a:buChar char="●"/>
              <a:defRPr sz="2800">
                <a:latin typeface="Fira Sans Medium" panose="020B0503050000020004"/>
                <a:ea typeface="Fira Sans Medium" panose="020B0503050000020004"/>
                <a:cs typeface="Fira Sans Medium" panose="020B0503050000020004"/>
                <a:sym typeface="Fira Sans Medium" panose="020B0503050000020004"/>
              </a:defRPr>
            </a:lvl4pPr>
            <a:lvl5pPr marL="2286000" lvl="4" indent="-406400" algn="ctr" rtl="0">
              <a:spcBef>
                <a:spcPts val="800"/>
              </a:spcBef>
              <a:spcAft>
                <a:spcPts val="0"/>
              </a:spcAft>
              <a:buSzPts val="2800"/>
              <a:buFont typeface="Fira Sans Medium" panose="020B0503050000020004"/>
              <a:buChar char="○"/>
              <a:defRPr sz="2800">
                <a:latin typeface="Fira Sans Medium" panose="020B0503050000020004"/>
                <a:ea typeface="Fira Sans Medium" panose="020B0503050000020004"/>
                <a:cs typeface="Fira Sans Medium" panose="020B0503050000020004"/>
                <a:sym typeface="Fira Sans Medium" panose="020B0503050000020004"/>
              </a:defRPr>
            </a:lvl5pPr>
            <a:lvl6pPr marL="2743200" lvl="5" indent="-406400" algn="ctr" rtl="0">
              <a:spcBef>
                <a:spcPts val="800"/>
              </a:spcBef>
              <a:spcAft>
                <a:spcPts val="0"/>
              </a:spcAft>
              <a:buSzPts val="2800"/>
              <a:buFont typeface="Fira Sans Medium" panose="020B0503050000020004"/>
              <a:buChar char="■"/>
              <a:defRPr sz="2800">
                <a:latin typeface="Fira Sans Medium" panose="020B0503050000020004"/>
                <a:ea typeface="Fira Sans Medium" panose="020B0503050000020004"/>
                <a:cs typeface="Fira Sans Medium" panose="020B0503050000020004"/>
                <a:sym typeface="Fira Sans Medium" panose="020B0503050000020004"/>
              </a:defRPr>
            </a:lvl6pPr>
            <a:lvl7pPr marL="3200400" lvl="6" indent="-406400" algn="ctr" rtl="0">
              <a:spcBef>
                <a:spcPts val="800"/>
              </a:spcBef>
              <a:spcAft>
                <a:spcPts val="0"/>
              </a:spcAft>
              <a:buSzPts val="2800"/>
              <a:buFont typeface="Fira Sans Medium" panose="020B0503050000020004"/>
              <a:buChar char="●"/>
              <a:defRPr sz="2800">
                <a:latin typeface="Fira Sans Medium" panose="020B0503050000020004"/>
                <a:ea typeface="Fira Sans Medium" panose="020B0503050000020004"/>
                <a:cs typeface="Fira Sans Medium" panose="020B0503050000020004"/>
                <a:sym typeface="Fira Sans Medium" panose="020B0503050000020004"/>
              </a:defRPr>
            </a:lvl7pPr>
            <a:lvl8pPr marL="3657600" lvl="7" indent="-406400" algn="ctr" rtl="0">
              <a:spcBef>
                <a:spcPts val="800"/>
              </a:spcBef>
              <a:spcAft>
                <a:spcPts val="0"/>
              </a:spcAft>
              <a:buSzPts val="2800"/>
              <a:buFont typeface="Fira Sans Medium" panose="020B0503050000020004"/>
              <a:buChar char="○"/>
              <a:defRPr sz="2800">
                <a:latin typeface="Fira Sans Medium" panose="020B0503050000020004"/>
                <a:ea typeface="Fira Sans Medium" panose="020B0503050000020004"/>
                <a:cs typeface="Fira Sans Medium" panose="020B0503050000020004"/>
                <a:sym typeface="Fira Sans Medium" panose="020B0503050000020004"/>
              </a:defRPr>
            </a:lvl8pPr>
            <a:lvl9pPr marL="4114800" lvl="8" indent="-406400" algn="ctr" rtl="0">
              <a:spcBef>
                <a:spcPts val="800"/>
              </a:spcBef>
              <a:spcAft>
                <a:spcPts val="800"/>
              </a:spcAft>
              <a:buSzPts val="2800"/>
              <a:buFont typeface="Fira Sans Medium" panose="020B0503050000020004"/>
              <a:buChar char="■"/>
              <a:defRPr sz="2800">
                <a:latin typeface="Fira Sans Medium" panose="020B0503050000020004"/>
                <a:ea typeface="Fira Sans Medium" panose="020B0503050000020004"/>
                <a:cs typeface="Fira Sans Medium" panose="020B0503050000020004"/>
                <a:sym typeface="Fira Sans Medium" panose="020B0503050000020004"/>
              </a:defRPr>
            </a:lvl9pPr>
          </a:lstStyle>
          <a:p/>
        </p:txBody>
      </p:sp>
      <p:sp>
        <p:nvSpPr>
          <p:cNvPr id="22" name="Google Shape;22;p4"/>
          <p:cNvSpPr txBox="1"/>
          <p:nvPr/>
        </p:nvSpPr>
        <p:spPr>
          <a:xfrm>
            <a:off x="3593400" y="286244"/>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600">
                <a:solidFill>
                  <a:schemeClr val="accent3"/>
                </a:solidFill>
                <a:latin typeface="Fira Sans" panose="020B0503050000020004"/>
                <a:ea typeface="Fira Sans" panose="020B0503050000020004"/>
                <a:cs typeface="Fira Sans" panose="020B0503050000020004"/>
                <a:sym typeface="Fira Sans" panose="020B0503050000020004"/>
              </a:rPr>
              <a:t>“</a:t>
            </a:r>
            <a:endParaRPr sz="9600">
              <a:solidFill>
                <a:schemeClr val="accent3"/>
              </a:solidFill>
              <a:latin typeface="Fira Sans" panose="020B0503050000020004"/>
              <a:ea typeface="Fira Sans" panose="020B0503050000020004"/>
              <a:cs typeface="Fira Sans" panose="020B0503050000020004"/>
              <a:sym typeface="Fira Sans" panose="020B0503050000020004"/>
            </a:endParaRPr>
          </a:p>
        </p:txBody>
      </p:sp>
      <p:sp>
        <p:nvSpPr>
          <p:cNvPr id="23" name="Google Shape;23;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24" name="Google Shape;24;p4"/>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25" name="Google Shape;25;p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26" name="Google Shape;26;p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27" name="Google Shape;27;p4"/>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28" name="Google Shape;28;p4"/>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29" name="Google Shape;29;p4"/>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30"/>
        <p:cNvGrpSpPr/>
        <p:nvPr/>
      </p:nvGrpSpPr>
      <p:grpSpPr>
        <a:xfrm>
          <a:off x="0" y="0"/>
          <a:ext cx="0" cy="0"/>
          <a:chOff x="0" y="0"/>
          <a:chExt cx="0" cy="0"/>
        </a:xfrm>
      </p:grpSpPr>
      <p:sp>
        <p:nvSpPr>
          <p:cNvPr id="31" name="Google Shape;31;p5"/>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2" name="Google Shape;32;p5"/>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3" name="Google Shape;33;p5"/>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4" name="Google Shape;34;p5"/>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5" name="Google Shape;35;p5"/>
          <p:cNvSpPr txBox="1">
            <a:spLocks noGrp="1"/>
          </p:cNvSpPr>
          <p:nvPr>
            <p:ph type="body" idx="1"/>
          </p:nvPr>
        </p:nvSpPr>
        <p:spPr>
          <a:xfrm>
            <a:off x="779100" y="1492425"/>
            <a:ext cx="6962100" cy="2895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p:txBody>
      </p:sp>
      <p:sp>
        <p:nvSpPr>
          <p:cNvPr id="36" name="Google Shape;3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37"/>
        <p:cNvGrpSpPr/>
        <p:nvPr/>
      </p:nvGrpSpPr>
      <p:grpSpPr>
        <a:xfrm>
          <a:off x="0" y="0"/>
          <a:ext cx="0" cy="0"/>
          <a:chOff x="0" y="0"/>
          <a:chExt cx="0" cy="0"/>
        </a:xfrm>
      </p:grpSpPr>
      <p:sp>
        <p:nvSpPr>
          <p:cNvPr id="38" name="Google Shape;38;p6"/>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9" name="Google Shape;39;p6"/>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0" name="Google Shape;40;p6"/>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1" name="Google Shape;41;p6"/>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 name="Google Shape;42;p6"/>
          <p:cNvSpPr txBox="1">
            <a:spLocks noGrp="1"/>
          </p:cNvSpPr>
          <p:nvPr>
            <p:ph type="body" idx="1"/>
          </p:nvPr>
        </p:nvSpPr>
        <p:spPr>
          <a:xfrm>
            <a:off x="779100"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p:txBody>
      </p:sp>
      <p:sp>
        <p:nvSpPr>
          <p:cNvPr id="43" name="Google Shape;43;p6"/>
          <p:cNvSpPr txBox="1">
            <a:spLocks noGrp="1"/>
          </p:cNvSpPr>
          <p:nvPr>
            <p:ph type="body" idx="2"/>
          </p:nvPr>
        </p:nvSpPr>
        <p:spPr>
          <a:xfrm>
            <a:off x="4488203"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p:txBody>
      </p:sp>
      <p:sp>
        <p:nvSpPr>
          <p:cNvPr id="44" name="Google Shape;4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5"/>
        <p:cNvGrpSpPr/>
        <p:nvPr/>
      </p:nvGrpSpPr>
      <p:grpSpPr>
        <a:xfrm>
          <a:off x="0" y="0"/>
          <a:ext cx="0" cy="0"/>
          <a:chOff x="0" y="0"/>
          <a:chExt cx="0" cy="0"/>
        </a:xfrm>
      </p:grpSpPr>
      <p:sp>
        <p:nvSpPr>
          <p:cNvPr id="46" name="Google Shape;46;p7"/>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7" name="Google Shape;47;p7"/>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8" name="Google Shape;48;p7"/>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49" name="Google Shape;49;p7"/>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0" name="Google Shape;50;p7"/>
          <p:cNvSpPr txBox="1">
            <a:spLocks noGrp="1"/>
          </p:cNvSpPr>
          <p:nvPr>
            <p:ph type="body" idx="1"/>
          </p:nvPr>
        </p:nvSpPr>
        <p:spPr>
          <a:xfrm>
            <a:off x="779100"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p:txBody>
      </p:sp>
      <p:sp>
        <p:nvSpPr>
          <p:cNvPr id="51" name="Google Shape;51;p7"/>
          <p:cNvSpPr txBox="1">
            <a:spLocks noGrp="1"/>
          </p:cNvSpPr>
          <p:nvPr>
            <p:ph type="body" idx="2"/>
          </p:nvPr>
        </p:nvSpPr>
        <p:spPr>
          <a:xfrm>
            <a:off x="3175738"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p:txBody>
      </p:sp>
      <p:sp>
        <p:nvSpPr>
          <p:cNvPr id="52" name="Google Shape;52;p7"/>
          <p:cNvSpPr txBox="1">
            <a:spLocks noGrp="1"/>
          </p:cNvSpPr>
          <p:nvPr>
            <p:ph type="body" idx="3"/>
          </p:nvPr>
        </p:nvSpPr>
        <p:spPr>
          <a:xfrm>
            <a:off x="5572375" y="1492425"/>
            <a:ext cx="2168700" cy="29691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800"/>
              </a:spcBef>
              <a:spcAft>
                <a:spcPts val="0"/>
              </a:spcAft>
              <a:buSzPts val="1600"/>
              <a:buChar char="○"/>
              <a:defRPr sz="1600"/>
            </a:lvl2pPr>
            <a:lvl3pPr marL="1371600" lvl="2" indent="-330200" rtl="0">
              <a:spcBef>
                <a:spcPts val="800"/>
              </a:spcBef>
              <a:spcAft>
                <a:spcPts val="0"/>
              </a:spcAft>
              <a:buSzPts val="1600"/>
              <a:buChar char="■"/>
              <a:defRPr sz="1600"/>
            </a:lvl3pPr>
            <a:lvl4pPr marL="1828800" lvl="3" indent="-330200" rtl="0">
              <a:spcBef>
                <a:spcPts val="800"/>
              </a:spcBef>
              <a:spcAft>
                <a:spcPts val="0"/>
              </a:spcAft>
              <a:buSzPts val="1600"/>
              <a:buChar char="●"/>
              <a:defRPr sz="1600"/>
            </a:lvl4pPr>
            <a:lvl5pPr marL="2286000" lvl="4" indent="-330200" rtl="0">
              <a:spcBef>
                <a:spcPts val="800"/>
              </a:spcBef>
              <a:spcAft>
                <a:spcPts val="0"/>
              </a:spcAft>
              <a:buSzPts val="1600"/>
              <a:buChar char="○"/>
              <a:defRPr sz="1600"/>
            </a:lvl5pPr>
            <a:lvl6pPr marL="2743200" lvl="5" indent="-330200" rtl="0">
              <a:spcBef>
                <a:spcPts val="800"/>
              </a:spcBef>
              <a:spcAft>
                <a:spcPts val="0"/>
              </a:spcAft>
              <a:buSzPts val="1600"/>
              <a:buChar char="■"/>
              <a:defRPr sz="1600"/>
            </a:lvl6pPr>
            <a:lvl7pPr marL="3200400" lvl="6" indent="-330200" rtl="0">
              <a:spcBef>
                <a:spcPts val="800"/>
              </a:spcBef>
              <a:spcAft>
                <a:spcPts val="0"/>
              </a:spcAft>
              <a:buSzPts val="1600"/>
              <a:buChar char="●"/>
              <a:defRPr sz="1600"/>
            </a:lvl7pPr>
            <a:lvl8pPr marL="3657600" lvl="7" indent="-330200" rtl="0">
              <a:spcBef>
                <a:spcPts val="800"/>
              </a:spcBef>
              <a:spcAft>
                <a:spcPts val="0"/>
              </a:spcAft>
              <a:buSzPts val="1600"/>
              <a:buChar char="○"/>
              <a:defRPr sz="1600"/>
            </a:lvl8pPr>
            <a:lvl9pPr marL="4114800" lvl="8" indent="-330200" rtl="0">
              <a:spcBef>
                <a:spcPts val="800"/>
              </a:spcBef>
              <a:spcAft>
                <a:spcPts val="800"/>
              </a:spcAft>
              <a:buSzPts val="1600"/>
              <a:buChar char="■"/>
              <a:defRPr sz="1600"/>
            </a:lvl9pPr>
          </a:lstStyle>
          <a:p/>
        </p:txBody>
      </p:sp>
      <p:sp>
        <p:nvSpPr>
          <p:cNvPr id="53" name="Google Shape;53;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54"/>
        <p:cNvGrpSpPr/>
        <p:nvPr/>
      </p:nvGrpSpPr>
      <p:grpSpPr>
        <a:xfrm>
          <a:off x="0" y="0"/>
          <a:ext cx="0" cy="0"/>
          <a:chOff x="0" y="0"/>
          <a:chExt cx="0" cy="0"/>
        </a:xfrm>
      </p:grpSpPr>
      <p:sp>
        <p:nvSpPr>
          <p:cNvPr id="55" name="Google Shape;55;p8"/>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56" name="Google Shape;56;p8"/>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57" name="Google Shape;57;p8"/>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58" name="Google Shape;58;p8"/>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9" name="Google Shape;59;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lt1"/>
        </a:solidFill>
        <a:effectLst/>
      </p:bgPr>
    </p:bg>
    <p:spTree>
      <p:nvGrpSpPr>
        <p:cNvPr id="1" name="Shape 66"/>
        <p:cNvGrpSpPr/>
        <p:nvPr/>
      </p:nvGrpSpPr>
      <p:grpSpPr>
        <a:xfrm>
          <a:off x="0" y="0"/>
          <a:ext cx="0" cy="0"/>
          <a:chOff x="0" y="0"/>
          <a:chExt cx="0" cy="0"/>
        </a:xfrm>
      </p:grpSpPr>
      <p:sp>
        <p:nvSpPr>
          <p:cNvPr id="67" name="Google Shape;67;p10"/>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68" name="Google Shape;68;p10"/>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69" name="Google Shape;69;p10"/>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70" name="Google Shape;7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71" name="Google Shape;71;p10"/>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lor">
  <p:cSld name="BLANK_1">
    <p:bg>
      <p:bgPr>
        <a:gradFill>
          <a:gsLst>
            <a:gs pos="0">
              <a:schemeClr val="accent2"/>
            </a:gs>
            <a:gs pos="72000">
              <a:schemeClr val="accent3"/>
            </a:gs>
            <a:gs pos="100000">
              <a:schemeClr val="accent3"/>
            </a:gs>
          </a:gsLst>
          <a:lin ang="5400700" scaled="0"/>
        </a:grad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74" name="Google Shape;74;p11"/>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75" name="Google Shape;75;p1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76" name="Google Shape;76;p1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77" name="Google Shape;77;p11"/>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78" name="Google Shape;78;p11"/>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79" name="Google Shape;79;p11"/>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Fira Sans SemiBold" panose="020B0503050000020004"/>
              <a:buNone/>
              <a:defRPr sz="3200">
                <a:solidFill>
                  <a:schemeClr val="accent1"/>
                </a:solidFill>
                <a:latin typeface="Fira Sans SemiBold" panose="020B0503050000020004"/>
                <a:ea typeface="Fira Sans SemiBold" panose="020B0503050000020004"/>
                <a:cs typeface="Fira Sans SemiBold" panose="020B0503050000020004"/>
                <a:sym typeface="Fira Sans SemiBold" panose="020B0503050000020004"/>
              </a:defRPr>
            </a:lvl1pPr>
            <a:lvl2pPr lvl="1" rtl="0">
              <a:lnSpc>
                <a:spcPct val="90000"/>
              </a:lnSpc>
              <a:spcBef>
                <a:spcPts val="0"/>
              </a:spcBef>
              <a:spcAft>
                <a:spcPts val="0"/>
              </a:spcAft>
              <a:buClr>
                <a:schemeClr val="accent1"/>
              </a:buClr>
              <a:buSzPts val="3200"/>
              <a:buFont typeface="Fira Sans SemiBold" panose="020B0503050000020004"/>
              <a:buNone/>
              <a:defRPr sz="3200">
                <a:solidFill>
                  <a:schemeClr val="accent1"/>
                </a:solidFill>
                <a:latin typeface="Fira Sans SemiBold" panose="020B0503050000020004"/>
                <a:ea typeface="Fira Sans SemiBold" panose="020B0503050000020004"/>
                <a:cs typeface="Fira Sans SemiBold" panose="020B0503050000020004"/>
                <a:sym typeface="Fira Sans SemiBold" panose="020B0503050000020004"/>
              </a:defRPr>
            </a:lvl2pPr>
            <a:lvl3pPr lvl="2" rtl="0">
              <a:lnSpc>
                <a:spcPct val="90000"/>
              </a:lnSpc>
              <a:spcBef>
                <a:spcPts val="0"/>
              </a:spcBef>
              <a:spcAft>
                <a:spcPts val="0"/>
              </a:spcAft>
              <a:buClr>
                <a:schemeClr val="accent1"/>
              </a:buClr>
              <a:buSzPts val="3200"/>
              <a:buFont typeface="Fira Sans SemiBold" panose="020B0503050000020004"/>
              <a:buNone/>
              <a:defRPr sz="3200">
                <a:solidFill>
                  <a:schemeClr val="accent1"/>
                </a:solidFill>
                <a:latin typeface="Fira Sans SemiBold" panose="020B0503050000020004"/>
                <a:ea typeface="Fira Sans SemiBold" panose="020B0503050000020004"/>
                <a:cs typeface="Fira Sans SemiBold" panose="020B0503050000020004"/>
                <a:sym typeface="Fira Sans SemiBold" panose="020B0503050000020004"/>
              </a:defRPr>
            </a:lvl3pPr>
            <a:lvl4pPr lvl="3" rtl="0">
              <a:lnSpc>
                <a:spcPct val="90000"/>
              </a:lnSpc>
              <a:spcBef>
                <a:spcPts val="0"/>
              </a:spcBef>
              <a:spcAft>
                <a:spcPts val="0"/>
              </a:spcAft>
              <a:buClr>
                <a:schemeClr val="accent1"/>
              </a:buClr>
              <a:buSzPts val="3200"/>
              <a:buFont typeface="Fira Sans SemiBold" panose="020B0503050000020004"/>
              <a:buNone/>
              <a:defRPr sz="3200">
                <a:solidFill>
                  <a:schemeClr val="accent1"/>
                </a:solidFill>
                <a:latin typeface="Fira Sans SemiBold" panose="020B0503050000020004"/>
                <a:ea typeface="Fira Sans SemiBold" panose="020B0503050000020004"/>
                <a:cs typeface="Fira Sans SemiBold" panose="020B0503050000020004"/>
                <a:sym typeface="Fira Sans SemiBold" panose="020B0503050000020004"/>
              </a:defRPr>
            </a:lvl4pPr>
            <a:lvl5pPr lvl="4" rtl="0">
              <a:lnSpc>
                <a:spcPct val="90000"/>
              </a:lnSpc>
              <a:spcBef>
                <a:spcPts val="0"/>
              </a:spcBef>
              <a:spcAft>
                <a:spcPts val="0"/>
              </a:spcAft>
              <a:buClr>
                <a:schemeClr val="accent1"/>
              </a:buClr>
              <a:buSzPts val="3200"/>
              <a:buFont typeface="Fira Sans SemiBold" panose="020B0503050000020004"/>
              <a:buNone/>
              <a:defRPr sz="3200">
                <a:solidFill>
                  <a:schemeClr val="accent1"/>
                </a:solidFill>
                <a:latin typeface="Fira Sans SemiBold" panose="020B0503050000020004"/>
                <a:ea typeface="Fira Sans SemiBold" panose="020B0503050000020004"/>
                <a:cs typeface="Fira Sans SemiBold" panose="020B0503050000020004"/>
                <a:sym typeface="Fira Sans SemiBold" panose="020B0503050000020004"/>
              </a:defRPr>
            </a:lvl5pPr>
            <a:lvl6pPr lvl="5" rtl="0">
              <a:lnSpc>
                <a:spcPct val="90000"/>
              </a:lnSpc>
              <a:spcBef>
                <a:spcPts val="0"/>
              </a:spcBef>
              <a:spcAft>
                <a:spcPts val="0"/>
              </a:spcAft>
              <a:buClr>
                <a:schemeClr val="accent1"/>
              </a:buClr>
              <a:buSzPts val="3200"/>
              <a:buFont typeface="Fira Sans SemiBold" panose="020B0503050000020004"/>
              <a:buNone/>
              <a:defRPr sz="3200">
                <a:solidFill>
                  <a:schemeClr val="accent1"/>
                </a:solidFill>
                <a:latin typeface="Fira Sans SemiBold" panose="020B0503050000020004"/>
                <a:ea typeface="Fira Sans SemiBold" panose="020B0503050000020004"/>
                <a:cs typeface="Fira Sans SemiBold" panose="020B0503050000020004"/>
                <a:sym typeface="Fira Sans SemiBold" panose="020B0503050000020004"/>
              </a:defRPr>
            </a:lvl6pPr>
            <a:lvl7pPr lvl="6" rtl="0">
              <a:lnSpc>
                <a:spcPct val="90000"/>
              </a:lnSpc>
              <a:spcBef>
                <a:spcPts val="0"/>
              </a:spcBef>
              <a:spcAft>
                <a:spcPts val="0"/>
              </a:spcAft>
              <a:buClr>
                <a:schemeClr val="accent1"/>
              </a:buClr>
              <a:buSzPts val="3200"/>
              <a:buFont typeface="Fira Sans SemiBold" panose="020B0503050000020004"/>
              <a:buNone/>
              <a:defRPr sz="3200">
                <a:solidFill>
                  <a:schemeClr val="accent1"/>
                </a:solidFill>
                <a:latin typeface="Fira Sans SemiBold" panose="020B0503050000020004"/>
                <a:ea typeface="Fira Sans SemiBold" panose="020B0503050000020004"/>
                <a:cs typeface="Fira Sans SemiBold" panose="020B0503050000020004"/>
                <a:sym typeface="Fira Sans SemiBold" panose="020B0503050000020004"/>
              </a:defRPr>
            </a:lvl7pPr>
            <a:lvl8pPr lvl="7" rtl="0">
              <a:lnSpc>
                <a:spcPct val="90000"/>
              </a:lnSpc>
              <a:spcBef>
                <a:spcPts val="0"/>
              </a:spcBef>
              <a:spcAft>
                <a:spcPts val="0"/>
              </a:spcAft>
              <a:buClr>
                <a:schemeClr val="accent1"/>
              </a:buClr>
              <a:buSzPts val="3200"/>
              <a:buFont typeface="Fira Sans SemiBold" panose="020B0503050000020004"/>
              <a:buNone/>
              <a:defRPr sz="3200">
                <a:solidFill>
                  <a:schemeClr val="accent1"/>
                </a:solidFill>
                <a:latin typeface="Fira Sans SemiBold" panose="020B0503050000020004"/>
                <a:ea typeface="Fira Sans SemiBold" panose="020B0503050000020004"/>
                <a:cs typeface="Fira Sans SemiBold" panose="020B0503050000020004"/>
                <a:sym typeface="Fira Sans SemiBold" panose="020B0503050000020004"/>
              </a:defRPr>
            </a:lvl8pPr>
            <a:lvl9pPr lvl="8" rtl="0">
              <a:lnSpc>
                <a:spcPct val="90000"/>
              </a:lnSpc>
              <a:spcBef>
                <a:spcPts val="0"/>
              </a:spcBef>
              <a:spcAft>
                <a:spcPts val="0"/>
              </a:spcAft>
              <a:buClr>
                <a:schemeClr val="accent1"/>
              </a:buClr>
              <a:buSzPts val="3200"/>
              <a:buFont typeface="Fira Sans SemiBold" panose="020B0503050000020004"/>
              <a:buNone/>
              <a:defRPr sz="3200">
                <a:solidFill>
                  <a:schemeClr val="accent1"/>
                </a:solidFill>
                <a:latin typeface="Fira Sans SemiBold" panose="020B0503050000020004"/>
                <a:ea typeface="Fira Sans SemiBold" panose="020B0503050000020004"/>
                <a:cs typeface="Fira Sans SemiBold" panose="020B0503050000020004"/>
                <a:sym typeface="Fira Sans SemiBold" panose="020B0503050000020004"/>
              </a:defRPr>
            </a:lvl9pPr>
          </a:lstStyle>
          <a:p/>
        </p:txBody>
      </p:sp>
      <p:sp>
        <p:nvSpPr>
          <p:cNvPr id="7" name="Google Shape;7;p1"/>
          <p:cNvSpPr txBox="1">
            <a:spLocks noGrp="1"/>
          </p:cNvSpPr>
          <p:nvPr>
            <p:ph type="body" idx="1"/>
          </p:nvPr>
        </p:nvSpPr>
        <p:spPr>
          <a:xfrm>
            <a:off x="779100" y="1492425"/>
            <a:ext cx="6962100" cy="2895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Fira Sans Light" panose="020B0503050000020004"/>
              <a:buChar char="●"/>
              <a:defRPr sz="2400">
                <a:solidFill>
                  <a:schemeClr val="dk1"/>
                </a:solidFill>
                <a:latin typeface="Fira Sans Light" panose="020B0503050000020004"/>
                <a:ea typeface="Fira Sans Light" panose="020B0503050000020004"/>
                <a:cs typeface="Fira Sans Light" panose="020B0503050000020004"/>
                <a:sym typeface="Fira Sans Light" panose="020B0503050000020004"/>
              </a:defRPr>
            </a:lvl1pPr>
            <a:lvl2pPr marL="914400" lvl="1" indent="-381000" rtl="0">
              <a:lnSpc>
                <a:spcPct val="115000"/>
              </a:lnSpc>
              <a:spcBef>
                <a:spcPts val="800"/>
              </a:spcBef>
              <a:spcAft>
                <a:spcPts val="0"/>
              </a:spcAft>
              <a:buClr>
                <a:schemeClr val="accent5"/>
              </a:buClr>
              <a:buSzPts val="2400"/>
              <a:buFont typeface="Fira Sans Light" panose="020B0503050000020004"/>
              <a:buChar char="○"/>
              <a:defRPr sz="2400">
                <a:solidFill>
                  <a:schemeClr val="dk1"/>
                </a:solidFill>
                <a:latin typeface="Fira Sans Light" panose="020B0503050000020004"/>
                <a:ea typeface="Fira Sans Light" panose="020B0503050000020004"/>
                <a:cs typeface="Fira Sans Light" panose="020B0503050000020004"/>
                <a:sym typeface="Fira Sans Light" panose="020B0503050000020004"/>
              </a:defRPr>
            </a:lvl2pPr>
            <a:lvl3pPr marL="1371600" lvl="2" indent="-381000" rtl="0">
              <a:lnSpc>
                <a:spcPct val="115000"/>
              </a:lnSpc>
              <a:spcBef>
                <a:spcPts val="800"/>
              </a:spcBef>
              <a:spcAft>
                <a:spcPts val="0"/>
              </a:spcAft>
              <a:buClr>
                <a:schemeClr val="accent6"/>
              </a:buClr>
              <a:buSzPts val="2400"/>
              <a:buFont typeface="Fira Sans Light" panose="020B0503050000020004"/>
              <a:buChar char="■"/>
              <a:defRPr sz="2400">
                <a:solidFill>
                  <a:schemeClr val="dk1"/>
                </a:solidFill>
                <a:latin typeface="Fira Sans Light" panose="020B0503050000020004"/>
                <a:ea typeface="Fira Sans Light" panose="020B0503050000020004"/>
                <a:cs typeface="Fira Sans Light" panose="020B0503050000020004"/>
                <a:sym typeface="Fira Sans Light" panose="020B0503050000020004"/>
              </a:defRPr>
            </a:lvl3pPr>
            <a:lvl4pPr marL="1828800" lvl="3" indent="-381000" rtl="0">
              <a:lnSpc>
                <a:spcPct val="115000"/>
              </a:lnSpc>
              <a:spcBef>
                <a:spcPts val="800"/>
              </a:spcBef>
              <a:spcAft>
                <a:spcPts val="0"/>
              </a:spcAft>
              <a:buClr>
                <a:schemeClr val="dk1"/>
              </a:buClr>
              <a:buSzPts val="2400"/>
              <a:buFont typeface="Fira Sans Light" panose="020B0503050000020004"/>
              <a:buChar char="●"/>
              <a:defRPr sz="2400">
                <a:solidFill>
                  <a:schemeClr val="dk1"/>
                </a:solidFill>
                <a:latin typeface="Fira Sans Light" panose="020B0503050000020004"/>
                <a:ea typeface="Fira Sans Light" panose="020B0503050000020004"/>
                <a:cs typeface="Fira Sans Light" panose="020B0503050000020004"/>
                <a:sym typeface="Fira Sans Light" panose="020B0503050000020004"/>
              </a:defRPr>
            </a:lvl4pPr>
            <a:lvl5pPr marL="2286000" lvl="4" indent="-381000" rtl="0">
              <a:lnSpc>
                <a:spcPct val="115000"/>
              </a:lnSpc>
              <a:spcBef>
                <a:spcPts val="800"/>
              </a:spcBef>
              <a:spcAft>
                <a:spcPts val="0"/>
              </a:spcAft>
              <a:buClr>
                <a:schemeClr val="dk1"/>
              </a:buClr>
              <a:buSzPts val="2400"/>
              <a:buFont typeface="Fira Sans Light" panose="020B0503050000020004"/>
              <a:buChar char="○"/>
              <a:defRPr sz="2400">
                <a:solidFill>
                  <a:schemeClr val="dk1"/>
                </a:solidFill>
                <a:latin typeface="Fira Sans Light" panose="020B0503050000020004"/>
                <a:ea typeface="Fira Sans Light" panose="020B0503050000020004"/>
                <a:cs typeface="Fira Sans Light" panose="020B0503050000020004"/>
                <a:sym typeface="Fira Sans Light" panose="020B0503050000020004"/>
              </a:defRPr>
            </a:lvl5pPr>
            <a:lvl6pPr marL="2743200" lvl="5" indent="-381000" rtl="0">
              <a:lnSpc>
                <a:spcPct val="115000"/>
              </a:lnSpc>
              <a:spcBef>
                <a:spcPts val="800"/>
              </a:spcBef>
              <a:spcAft>
                <a:spcPts val="0"/>
              </a:spcAft>
              <a:buClr>
                <a:schemeClr val="dk1"/>
              </a:buClr>
              <a:buSzPts val="2400"/>
              <a:buFont typeface="Fira Sans Light" panose="020B0503050000020004"/>
              <a:buChar char="■"/>
              <a:defRPr sz="2400">
                <a:solidFill>
                  <a:schemeClr val="dk1"/>
                </a:solidFill>
                <a:latin typeface="Fira Sans Light" panose="020B0503050000020004"/>
                <a:ea typeface="Fira Sans Light" panose="020B0503050000020004"/>
                <a:cs typeface="Fira Sans Light" panose="020B0503050000020004"/>
                <a:sym typeface="Fira Sans Light" panose="020B0503050000020004"/>
              </a:defRPr>
            </a:lvl6pPr>
            <a:lvl7pPr marL="3200400" lvl="6" indent="-381000" rtl="0">
              <a:lnSpc>
                <a:spcPct val="115000"/>
              </a:lnSpc>
              <a:spcBef>
                <a:spcPts val="800"/>
              </a:spcBef>
              <a:spcAft>
                <a:spcPts val="0"/>
              </a:spcAft>
              <a:buClr>
                <a:schemeClr val="dk1"/>
              </a:buClr>
              <a:buSzPts val="2400"/>
              <a:buFont typeface="Fira Sans Light" panose="020B0503050000020004"/>
              <a:buChar char="●"/>
              <a:defRPr sz="2400">
                <a:solidFill>
                  <a:schemeClr val="dk1"/>
                </a:solidFill>
                <a:latin typeface="Fira Sans Light" panose="020B0503050000020004"/>
                <a:ea typeface="Fira Sans Light" panose="020B0503050000020004"/>
                <a:cs typeface="Fira Sans Light" panose="020B0503050000020004"/>
                <a:sym typeface="Fira Sans Light" panose="020B0503050000020004"/>
              </a:defRPr>
            </a:lvl7pPr>
            <a:lvl8pPr marL="3657600" lvl="7" indent="-381000" rtl="0">
              <a:lnSpc>
                <a:spcPct val="115000"/>
              </a:lnSpc>
              <a:spcBef>
                <a:spcPts val="800"/>
              </a:spcBef>
              <a:spcAft>
                <a:spcPts val="0"/>
              </a:spcAft>
              <a:buClr>
                <a:schemeClr val="dk1"/>
              </a:buClr>
              <a:buSzPts val="2400"/>
              <a:buFont typeface="Fira Sans Light" panose="020B0503050000020004"/>
              <a:buChar char="○"/>
              <a:defRPr sz="2400">
                <a:solidFill>
                  <a:schemeClr val="dk1"/>
                </a:solidFill>
                <a:latin typeface="Fira Sans Light" panose="020B0503050000020004"/>
                <a:ea typeface="Fira Sans Light" panose="020B0503050000020004"/>
                <a:cs typeface="Fira Sans Light" panose="020B0503050000020004"/>
                <a:sym typeface="Fira Sans Light" panose="020B0503050000020004"/>
              </a:defRPr>
            </a:lvl8pPr>
            <a:lvl9pPr marL="4114800" lvl="8" indent="-381000" rtl="0">
              <a:lnSpc>
                <a:spcPct val="115000"/>
              </a:lnSpc>
              <a:spcBef>
                <a:spcPts val="800"/>
              </a:spcBef>
              <a:spcAft>
                <a:spcPts val="800"/>
              </a:spcAft>
              <a:buClr>
                <a:schemeClr val="dk1"/>
              </a:buClr>
              <a:buSzPts val="2400"/>
              <a:buFont typeface="Fira Sans Light" panose="020B0503050000020004"/>
              <a:buChar char="■"/>
              <a:defRPr sz="2400">
                <a:solidFill>
                  <a:schemeClr val="dk1"/>
                </a:solidFill>
                <a:latin typeface="Fira Sans Light" panose="020B0503050000020004"/>
                <a:ea typeface="Fira Sans Light" panose="020B0503050000020004"/>
                <a:cs typeface="Fira Sans Light" panose="020B0503050000020004"/>
                <a:sym typeface="Fira Sans Light" panose="020B0503050000020004"/>
              </a:defRPr>
            </a:lvl9pPr>
          </a:lstStyle>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Fira Sans SemiBold" panose="020B0503050000020004"/>
                <a:ea typeface="Fira Sans SemiBold" panose="020B0503050000020004"/>
                <a:cs typeface="Fira Sans SemiBold" panose="020B0503050000020004"/>
                <a:sym typeface="Fira Sans SemiBold" panose="020B0503050000020004"/>
              </a:defRPr>
            </a:lvl1pPr>
            <a:lvl2pPr lvl="1" algn="r" rtl="0">
              <a:buNone/>
              <a:defRPr sz="1300">
                <a:solidFill>
                  <a:schemeClr val="lt1"/>
                </a:solidFill>
                <a:latin typeface="Fira Sans SemiBold" panose="020B0503050000020004"/>
                <a:ea typeface="Fira Sans SemiBold" panose="020B0503050000020004"/>
                <a:cs typeface="Fira Sans SemiBold" panose="020B0503050000020004"/>
                <a:sym typeface="Fira Sans SemiBold" panose="020B0503050000020004"/>
              </a:defRPr>
            </a:lvl2pPr>
            <a:lvl3pPr lvl="2" algn="r" rtl="0">
              <a:buNone/>
              <a:defRPr sz="1300">
                <a:solidFill>
                  <a:schemeClr val="lt1"/>
                </a:solidFill>
                <a:latin typeface="Fira Sans SemiBold" panose="020B0503050000020004"/>
                <a:ea typeface="Fira Sans SemiBold" panose="020B0503050000020004"/>
                <a:cs typeface="Fira Sans SemiBold" panose="020B0503050000020004"/>
                <a:sym typeface="Fira Sans SemiBold" panose="020B0503050000020004"/>
              </a:defRPr>
            </a:lvl3pPr>
            <a:lvl4pPr lvl="3" algn="r" rtl="0">
              <a:buNone/>
              <a:defRPr sz="1300">
                <a:solidFill>
                  <a:schemeClr val="lt1"/>
                </a:solidFill>
                <a:latin typeface="Fira Sans SemiBold" panose="020B0503050000020004"/>
                <a:ea typeface="Fira Sans SemiBold" panose="020B0503050000020004"/>
                <a:cs typeface="Fira Sans SemiBold" panose="020B0503050000020004"/>
                <a:sym typeface="Fira Sans SemiBold" panose="020B0503050000020004"/>
              </a:defRPr>
            </a:lvl4pPr>
            <a:lvl5pPr lvl="4" algn="r" rtl="0">
              <a:buNone/>
              <a:defRPr sz="1300">
                <a:solidFill>
                  <a:schemeClr val="lt1"/>
                </a:solidFill>
                <a:latin typeface="Fira Sans SemiBold" panose="020B0503050000020004"/>
                <a:ea typeface="Fira Sans SemiBold" panose="020B0503050000020004"/>
                <a:cs typeface="Fira Sans SemiBold" panose="020B0503050000020004"/>
                <a:sym typeface="Fira Sans SemiBold" panose="020B0503050000020004"/>
              </a:defRPr>
            </a:lvl5pPr>
            <a:lvl6pPr lvl="5" algn="r" rtl="0">
              <a:buNone/>
              <a:defRPr sz="1300">
                <a:solidFill>
                  <a:schemeClr val="lt1"/>
                </a:solidFill>
                <a:latin typeface="Fira Sans SemiBold" panose="020B0503050000020004"/>
                <a:ea typeface="Fira Sans SemiBold" panose="020B0503050000020004"/>
                <a:cs typeface="Fira Sans SemiBold" panose="020B0503050000020004"/>
                <a:sym typeface="Fira Sans SemiBold" panose="020B0503050000020004"/>
              </a:defRPr>
            </a:lvl6pPr>
            <a:lvl7pPr lvl="6" algn="r" rtl="0">
              <a:buNone/>
              <a:defRPr sz="1300">
                <a:solidFill>
                  <a:schemeClr val="lt1"/>
                </a:solidFill>
                <a:latin typeface="Fira Sans SemiBold" panose="020B0503050000020004"/>
                <a:ea typeface="Fira Sans SemiBold" panose="020B0503050000020004"/>
                <a:cs typeface="Fira Sans SemiBold" panose="020B0503050000020004"/>
                <a:sym typeface="Fira Sans SemiBold" panose="020B0503050000020004"/>
              </a:defRPr>
            </a:lvl7pPr>
            <a:lvl8pPr lvl="7" algn="r" rtl="0">
              <a:buNone/>
              <a:defRPr sz="1300">
                <a:solidFill>
                  <a:schemeClr val="lt1"/>
                </a:solidFill>
                <a:latin typeface="Fira Sans SemiBold" panose="020B0503050000020004"/>
                <a:ea typeface="Fira Sans SemiBold" panose="020B0503050000020004"/>
                <a:cs typeface="Fira Sans SemiBold" panose="020B0503050000020004"/>
                <a:sym typeface="Fira Sans SemiBold" panose="020B0503050000020004"/>
              </a:defRPr>
            </a:lvl8pPr>
            <a:lvl9pPr lvl="8" algn="r" rtl="0">
              <a:buNone/>
              <a:defRPr sz="1300">
                <a:solidFill>
                  <a:schemeClr val="lt1"/>
                </a:solidFill>
                <a:latin typeface="Fira Sans SemiBold" panose="020B0503050000020004"/>
                <a:ea typeface="Fira Sans SemiBold" panose="020B0503050000020004"/>
                <a:cs typeface="Fira Sans SemiBold" panose="020B0503050000020004"/>
                <a:sym typeface="Fira Sans SemiBold" panose="020B05030500000200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hyperlink" Target="https://github.com/asv520/Employee_Management_System"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5.xml"/><Relationship Id="rId2" Type="http://schemas.openxmlformats.org/officeDocument/2006/relationships/image" Target="../media/image51.jpeg"/><Relationship Id="rId1" Type="http://schemas.openxmlformats.org/officeDocument/2006/relationships/image" Target="../media/image50.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image" Target="../media/image52.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image" Target="../media/image53.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image" Target="../media/image54.jpe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5.xml"/><Relationship Id="rId2" Type="http://schemas.openxmlformats.org/officeDocument/2006/relationships/image" Target="../media/image56.jpeg"/><Relationship Id="rId1" Type="http://schemas.openxmlformats.org/officeDocument/2006/relationships/image" Target="../media/image55.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xml"/><Relationship Id="rId1" Type="http://schemas.openxmlformats.org/officeDocument/2006/relationships/image" Target="../media/image57.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image" Target="../media/image58.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image" Target="../media/image59.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8.xml"/><Relationship Id="rId1" Type="http://schemas.openxmlformats.org/officeDocument/2006/relationships/hyperlink" Target="https://github.com/asv520/Pet-Store-Automat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8.xml"/><Relationship Id="rId1" Type="http://schemas.openxmlformats.org/officeDocument/2006/relationships/image" Target="../media/image6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dirty="0" smtClean="0"/>
              <a:t>Employee Management System</a:t>
            </a:r>
            <a:endParaRPr lang="en-GB" dirty="0" smtClean="0"/>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2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67" name="Google Shape;167;p2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68" name="Google Shape;168;p21"/>
          <p:cNvSpPr txBox="1">
            <a:spLocks noGrp="1"/>
          </p:cNvSpPr>
          <p:nvPr>
            <p:ph type="title"/>
          </p:nvPr>
        </p:nvSpPr>
        <p:spPr>
          <a:xfrm>
            <a:off x="609600" y="895350"/>
            <a:ext cx="3352500" cy="396300"/>
          </a:xfrm>
          <a:prstGeom prst="rect">
            <a:avLst/>
          </a:prstGeom>
        </p:spPr>
        <p:txBody>
          <a:bodyPr spcFirstLastPara="1" wrap="square" lIns="0" tIns="0" rIns="0" bIns="0" anchor="b" anchorCtr="0">
            <a:noAutofit/>
          </a:bodyPr>
          <a:lstStyle/>
          <a:p>
            <a:pPr lvl="0"/>
            <a:r>
              <a:rPr lang="en-US" b="1" dirty="0" smtClean="0"/>
              <a:t>Non-Functional Requirements:</a:t>
            </a:r>
            <a:endParaRPr lang="en-US" b="1" dirty="0" smtClean="0"/>
          </a:p>
        </p:txBody>
      </p:sp>
      <p:sp>
        <p:nvSpPr>
          <p:cNvPr id="169" name="Google Shape;169;p21"/>
          <p:cNvSpPr txBox="1">
            <a:spLocks noGrp="1"/>
          </p:cNvSpPr>
          <p:nvPr>
            <p:ph type="body" idx="1"/>
          </p:nvPr>
        </p:nvSpPr>
        <p:spPr>
          <a:xfrm>
            <a:off x="609600" y="1504950"/>
            <a:ext cx="7620000" cy="3276600"/>
          </a:xfrm>
          <a:prstGeom prst="rect">
            <a:avLst/>
          </a:prstGeom>
        </p:spPr>
        <p:txBody>
          <a:bodyPr spcFirstLastPara="1" wrap="square" lIns="0" tIns="0" rIns="0" bIns="0" anchor="t" anchorCtr="0">
            <a:noAutofit/>
          </a:bodyPr>
          <a:lstStyle/>
          <a:p>
            <a:pPr>
              <a:buNone/>
            </a:pPr>
            <a:r>
              <a:rPr lang="en-US" sz="1200" b="1" dirty="0" smtClean="0"/>
              <a:t>Performance requirements </a:t>
            </a:r>
            <a:endParaRPr lang="en-US" sz="1200" dirty="0" smtClean="0"/>
          </a:p>
          <a:p>
            <a:r>
              <a:rPr lang="en-US" sz="1200" dirty="0" smtClean="0"/>
              <a:t>There is no restriction on the number of the users to be added to the database. </a:t>
            </a:r>
            <a:endParaRPr lang="en-US" sz="1200" dirty="0" smtClean="0"/>
          </a:p>
          <a:p>
            <a:pPr>
              <a:buNone/>
            </a:pPr>
            <a:r>
              <a:rPr lang="en-US" sz="1200" b="1" dirty="0" smtClean="0"/>
              <a:t> </a:t>
            </a:r>
            <a:endParaRPr lang="en-US" sz="1200" dirty="0" smtClean="0"/>
          </a:p>
          <a:p>
            <a:pPr>
              <a:buNone/>
            </a:pPr>
            <a:r>
              <a:rPr lang="en-US" sz="1200" b="1" dirty="0" smtClean="0"/>
              <a:t>Hardware requirements </a:t>
            </a:r>
            <a:endParaRPr lang="en-US" sz="1200" dirty="0" smtClean="0"/>
          </a:p>
          <a:p>
            <a:r>
              <a:rPr lang="en-US" sz="1200" dirty="0" smtClean="0"/>
              <a:t>EMS should be able to work on a computer with the following minimum hardware specifications: </a:t>
            </a:r>
            <a:endParaRPr lang="en-US" sz="1200" dirty="0" smtClean="0"/>
          </a:p>
          <a:p>
            <a:r>
              <a:rPr lang="en-US" sz="1200" dirty="0" smtClean="0"/>
              <a:t>OS: Windows XP/Vista/7/8 and Linux </a:t>
            </a:r>
            <a:endParaRPr lang="en-US" sz="1200" dirty="0" smtClean="0"/>
          </a:p>
          <a:p>
            <a:r>
              <a:rPr lang="en-US" sz="1200" dirty="0" smtClean="0"/>
              <a:t>CPU: Pentium III (700MHz) and above </a:t>
            </a:r>
            <a:endParaRPr lang="en-US" sz="1200" dirty="0" smtClean="0"/>
          </a:p>
          <a:p>
            <a:r>
              <a:rPr lang="en-US" sz="1200" dirty="0" smtClean="0"/>
              <a:t>Memory: 128 MB and above </a:t>
            </a:r>
            <a:endParaRPr lang="en-US" sz="1200" dirty="0" smtClean="0"/>
          </a:p>
          <a:p>
            <a:r>
              <a:rPr lang="en-US" sz="1200" dirty="0" smtClean="0"/>
              <a:t>Capacity: 4GB of hard drive </a:t>
            </a:r>
            <a:endParaRPr lang="en-US" sz="1200" dirty="0" smtClean="0"/>
          </a:p>
          <a:p>
            <a:r>
              <a:rPr lang="en-US" sz="1200" dirty="0" smtClean="0"/>
              <a:t>Others: Mouse, keyboard, and monitor. </a:t>
            </a:r>
            <a:endParaRPr lang="en-US" sz="1200" dirty="0" smtClean="0"/>
          </a:p>
          <a:p>
            <a:pPr>
              <a:buNone/>
            </a:pPr>
            <a:r>
              <a:rPr lang="en-US" sz="1200" b="1" dirty="0" smtClean="0"/>
              <a:t> </a:t>
            </a:r>
            <a:endParaRPr lang="en-US" sz="1200" dirty="0" smtClean="0"/>
          </a:p>
          <a:p>
            <a:pPr>
              <a:buNone/>
            </a:pPr>
            <a:r>
              <a:rPr lang="en-US" sz="1200" b="1" dirty="0" smtClean="0"/>
              <a:t>Software requirements </a:t>
            </a:r>
            <a:endParaRPr lang="en-US" sz="1200" dirty="0" smtClean="0"/>
          </a:p>
          <a:p>
            <a:r>
              <a:rPr lang="en-US" sz="1200" dirty="0" smtClean="0"/>
              <a:t>The EMS software personal database model will support </a:t>
            </a:r>
            <a:r>
              <a:rPr lang="en-US" sz="1200" dirty="0" err="1" smtClean="0"/>
              <a:t>MySQL</a:t>
            </a:r>
            <a:r>
              <a:rPr lang="en-US" sz="1200" dirty="0" smtClean="0"/>
              <a:t> environment as DBMS.</a:t>
            </a:r>
            <a:endParaRPr lang="en-US" sz="1200" dirty="0"/>
          </a:p>
        </p:txBody>
      </p:sp>
      <p:sp>
        <p:nvSpPr>
          <p:cNvPr id="170" name="Google Shape;170;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609600" y="1123950"/>
            <a:ext cx="6962100" cy="396300"/>
          </a:xfrm>
          <a:prstGeom prst="rect">
            <a:avLst/>
          </a:prstGeom>
        </p:spPr>
        <p:txBody>
          <a:bodyPr spcFirstLastPara="1" wrap="square" lIns="0" tIns="0" rIns="0" bIns="0" anchor="b" anchorCtr="0">
            <a:noAutofit/>
          </a:bodyPr>
          <a:lstStyle/>
          <a:p>
            <a:pPr lvl="0"/>
            <a:r>
              <a:rPr lang="en-US" sz="2800" b="1" dirty="0" smtClean="0"/>
              <a:t>SOFTWARE METHODOLOGIES</a:t>
            </a:r>
            <a:endParaRPr sz="2800"/>
          </a:p>
        </p:txBody>
      </p:sp>
      <p:sp>
        <p:nvSpPr>
          <p:cNvPr id="182" name="Google Shape;182;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19" name="Google Shape;169;p21"/>
          <p:cNvSpPr txBox="1"/>
          <p:nvPr/>
        </p:nvSpPr>
        <p:spPr>
          <a:xfrm>
            <a:off x="609600" y="1733550"/>
            <a:ext cx="7620000" cy="3276600"/>
          </a:xfrm>
          <a:prstGeom prst="rect">
            <a:avLst/>
          </a:prstGeom>
        </p:spPr>
        <p:txBody>
          <a:bodyPr spcFirstLastPara="1" wrap="square" lIns="0" tIns="0" rIns="0" bIns="0" anchor="t" anchorCtr="0">
            <a:noAutofit/>
          </a:bodyPr>
          <a:lstStyle/>
          <a:p>
            <a:r>
              <a:rPr lang="en-US" sz="1800" b="1" dirty="0" smtClean="0"/>
              <a:t>The Waterfall Model</a:t>
            </a:r>
            <a:endParaRPr lang="en-US" sz="1800" b="1" dirty="0" smtClean="0"/>
          </a:p>
          <a:p>
            <a:r>
              <a:rPr lang="en-US" sz="1800" b="1" dirty="0" smtClean="0"/>
              <a:t> </a:t>
            </a:r>
            <a:endParaRPr lang="en-US" sz="1800" dirty="0" smtClean="0"/>
          </a:p>
          <a:p>
            <a:r>
              <a:rPr lang="en-US" sz="1800" dirty="0" smtClean="0"/>
              <a:t>The waterfall model is a sequential design process, often used in software development processes. It takes the fundamental process activities of specification, development, validation, and evolution and represents them as separate process phases such as requirements specification, software design, implementation, testing, and so on.</a:t>
            </a:r>
            <a:endParaRPr lang="en-US" sz="1800" dirty="0" smtClean="0"/>
          </a:p>
          <a:p>
            <a:endParaRPr lang="en-US" sz="1800" dirty="0"/>
          </a:p>
        </p:txBody>
      </p:sp>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2" name="Google Shape;202;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5" name="Picture 4" descr="Waterfall-fin.png"/>
          <p:cNvPicPr/>
          <p:nvPr/>
        </p:nvPicPr>
        <p:blipFill>
          <a:blip r:embed="rId1"/>
          <a:stretch>
            <a:fillRect/>
          </a:stretch>
        </p:blipFill>
        <p:spPr>
          <a:xfrm>
            <a:off x="1600200" y="729932"/>
            <a:ext cx="5943600" cy="3683635"/>
          </a:xfrm>
          <a:prstGeom prst="rect">
            <a:avLst/>
          </a:prstGeom>
        </p:spPr>
      </p:pic>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5"/>
            </a:gs>
          </a:gsLst>
          <a:lin ang="5400700" scaled="0"/>
        </a:gradFill>
        <a:effectLst/>
      </p:bgPr>
    </p:bg>
    <p:spTree>
      <p:nvGrpSpPr>
        <p:cNvPr id="1" name="Shape 221"/>
        <p:cNvGrpSpPr/>
        <p:nvPr/>
      </p:nvGrpSpPr>
      <p:grpSpPr>
        <a:xfrm>
          <a:off x="0" y="0"/>
          <a:ext cx="0" cy="0"/>
          <a:chOff x="0" y="0"/>
          <a:chExt cx="0" cy="0"/>
        </a:xfrm>
      </p:grpSpPr>
      <p:sp>
        <p:nvSpPr>
          <p:cNvPr id="222" name="Google Shape;222;p26"/>
          <p:cNvSpPr txBox="1">
            <a:spLocks noGrp="1"/>
          </p:cNvSpPr>
          <p:nvPr>
            <p:ph type="ctrTitle" idx="4294967295"/>
          </p:nvPr>
        </p:nvSpPr>
        <p:spPr>
          <a:xfrm>
            <a:off x="855300" y="1713600"/>
            <a:ext cx="7433400" cy="1159800"/>
          </a:xfrm>
          <a:prstGeom prst="rect">
            <a:avLst/>
          </a:prstGeom>
        </p:spPr>
        <p:txBody>
          <a:bodyPr spcFirstLastPara="1" wrap="square" lIns="0" tIns="0" rIns="0" bIns="0" anchor="b" anchorCtr="0">
            <a:noAutofit/>
          </a:bodyPr>
          <a:lstStyle/>
          <a:p>
            <a:r>
              <a:rPr lang="en-US" sz="3600" b="1" dirty="0" smtClean="0"/>
              <a:t>DEVELOPMENT TOOLS AND SOFTWARE TO BE USED </a:t>
            </a:r>
            <a:endParaRPr lang="en-US" sz="3600" dirty="0"/>
          </a:p>
        </p:txBody>
      </p:sp>
      <p:sp>
        <p:nvSpPr>
          <p:cNvPr id="224" name="Google Shape;224;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txBox="1">
            <a:spLocks noGrp="1"/>
          </p:cNvSpPr>
          <p:nvPr>
            <p:ph type="ctrTitle" idx="4294967295"/>
          </p:nvPr>
        </p:nvSpPr>
        <p:spPr>
          <a:xfrm>
            <a:off x="457200" y="3181350"/>
            <a:ext cx="7433400" cy="894900"/>
          </a:xfrm>
          <a:prstGeom prst="rect">
            <a:avLst/>
          </a:prstGeom>
        </p:spPr>
        <p:txBody>
          <a:bodyPr spcFirstLastPara="1" wrap="square" lIns="0" tIns="0" rIns="0" bIns="0" anchor="b" anchorCtr="0">
            <a:noAutofit/>
          </a:bodyPr>
          <a:lstStyle/>
          <a:p>
            <a:r>
              <a:rPr lang="en-US" sz="2400" b="1" dirty="0" smtClean="0"/>
              <a:t>Back-end Technology</a:t>
            </a:r>
            <a:br>
              <a:rPr lang="en-US" sz="2000" b="1" dirty="0" smtClean="0"/>
            </a:br>
            <a:br>
              <a:rPr lang="en-US" sz="2000" dirty="0" smtClean="0"/>
            </a:br>
            <a:r>
              <a:rPr lang="en-US" sz="2000" b="1" dirty="0" smtClean="0"/>
              <a:t>Java</a:t>
            </a:r>
            <a:br>
              <a:rPr lang="en-US" sz="2000" b="1" dirty="0" smtClean="0"/>
            </a:br>
            <a:br>
              <a:rPr lang="en-US" sz="2000" dirty="0" smtClean="0"/>
            </a:br>
            <a:r>
              <a:rPr lang="en-US" sz="1600" dirty="0" smtClean="0"/>
              <a:t>Java is a high-level, class-based, object-oriented programming language that is designed to have as few implementation dependencies as possible. It is a general-purpose programming language intended to let programmers write once, run anywhere (WORA), meaning that compiled Java code can run on all platforms that support Java without the need for recompilation. Java applications are typically compiled to </a:t>
            </a:r>
            <a:r>
              <a:rPr lang="en-US" sz="1600" dirty="0" err="1" smtClean="0"/>
              <a:t>bytecode</a:t>
            </a:r>
            <a:r>
              <a:rPr lang="en-US" sz="1600" dirty="0" smtClean="0"/>
              <a:t>.</a:t>
            </a:r>
            <a:endParaRPr lang="en-US" sz="1600" dirty="0"/>
          </a:p>
        </p:txBody>
      </p:sp>
      <p:sp>
        <p:nvSpPr>
          <p:cNvPr id="235" name="Google Shape;235;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5" name="Google Shape;235;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4" name="Picture 3" descr="JDBC Architecture.png"/>
          <p:cNvPicPr/>
          <p:nvPr/>
        </p:nvPicPr>
        <p:blipFill>
          <a:blip r:embed="rId1"/>
          <a:stretch>
            <a:fillRect/>
          </a:stretch>
        </p:blipFill>
        <p:spPr>
          <a:xfrm>
            <a:off x="1676400" y="590550"/>
            <a:ext cx="5029200" cy="3924300"/>
          </a:xfrm>
          <a:prstGeom prst="rect">
            <a:avLst/>
          </a:prstGeom>
        </p:spPr>
      </p:pic>
    </p:spTree>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txBox="1">
            <a:spLocks noGrp="1"/>
          </p:cNvSpPr>
          <p:nvPr>
            <p:ph type="ctrTitle" idx="4294967295"/>
          </p:nvPr>
        </p:nvSpPr>
        <p:spPr>
          <a:xfrm>
            <a:off x="457200" y="3028950"/>
            <a:ext cx="7433400" cy="894900"/>
          </a:xfrm>
          <a:prstGeom prst="rect">
            <a:avLst/>
          </a:prstGeom>
        </p:spPr>
        <p:txBody>
          <a:bodyPr spcFirstLastPara="1" wrap="square" lIns="0" tIns="0" rIns="0" bIns="0" anchor="b" anchorCtr="0">
            <a:noAutofit/>
          </a:bodyPr>
          <a:lstStyle/>
          <a:p>
            <a:r>
              <a:rPr lang="en-US" sz="2400" b="1" dirty="0" smtClean="0"/>
              <a:t>Database Management System </a:t>
            </a:r>
            <a:br>
              <a:rPr lang="en-US" sz="2000" b="1" dirty="0" smtClean="0"/>
            </a:br>
            <a:br>
              <a:rPr lang="en-US" sz="2000" dirty="0" smtClean="0"/>
            </a:br>
            <a:r>
              <a:rPr lang="en-US" sz="2000" b="1" dirty="0" err="1" smtClean="0"/>
              <a:t>MySQL</a:t>
            </a:r>
            <a:br>
              <a:rPr lang="en-US" sz="2000" b="1" dirty="0" smtClean="0"/>
            </a:br>
            <a:br>
              <a:rPr lang="en-US" sz="2000" dirty="0" smtClean="0"/>
            </a:br>
            <a:r>
              <a:rPr lang="en-US" sz="1600" dirty="0" err="1" smtClean="0"/>
              <a:t>MySQL</a:t>
            </a:r>
            <a:r>
              <a:rPr lang="en-US" sz="1600" dirty="0" smtClean="0"/>
              <a:t> is an open source database that is platform independent and can easily interface with a number of scripting languages, it works best with PHP though. The number of advantages of using </a:t>
            </a:r>
            <a:r>
              <a:rPr lang="en-US" sz="1600" dirty="0" err="1" smtClean="0"/>
              <a:t>MySQL</a:t>
            </a:r>
            <a:r>
              <a:rPr lang="en-US" sz="1600" dirty="0" smtClean="0"/>
              <a:t> which include, the ability to handle stored procedures, triggers, SQL and User-Defined functions. It also offers a high-speed data load utility and support for various drivers (ODBC, JDBC, .NET, PHP). </a:t>
            </a:r>
            <a:endParaRPr lang="en-US" sz="1600" dirty="0"/>
          </a:p>
        </p:txBody>
      </p:sp>
      <p:sp>
        <p:nvSpPr>
          <p:cNvPr id="235" name="Google Shape;235;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a:spLocks noGrp="1"/>
          </p:cNvSpPr>
          <p:nvPr>
            <p:ph type="title"/>
          </p:nvPr>
        </p:nvSpPr>
        <p:spPr>
          <a:xfrm>
            <a:off x="685800" y="438150"/>
            <a:ext cx="6962100" cy="396300"/>
          </a:xfrm>
          <a:prstGeom prst="rect">
            <a:avLst/>
          </a:prstGeom>
        </p:spPr>
        <p:txBody>
          <a:bodyPr spcFirstLastPara="1" wrap="square" lIns="0" tIns="0" rIns="0" bIns="0" anchor="b" anchorCtr="0">
            <a:noAutofit/>
          </a:bodyPr>
          <a:lstStyle/>
          <a:p>
            <a:r>
              <a:rPr lang="en-US" b="1" dirty="0" smtClean="0"/>
              <a:t>SYSTEM DESIGN</a:t>
            </a:r>
            <a:endParaRPr lang="en-US" dirty="0"/>
          </a:p>
        </p:txBody>
      </p:sp>
      <p:sp>
        <p:nvSpPr>
          <p:cNvPr id="241" name="Google Shape;241;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9" name="Rectangle 28"/>
          <p:cNvSpPr/>
          <p:nvPr/>
        </p:nvSpPr>
        <p:spPr>
          <a:xfrm>
            <a:off x="685800" y="971550"/>
            <a:ext cx="6858000" cy="400110"/>
          </a:xfrm>
          <a:prstGeom prst="rect">
            <a:avLst/>
          </a:prstGeom>
        </p:spPr>
        <p:txBody>
          <a:bodyPr wrap="square">
            <a:spAutoFit/>
          </a:bodyPr>
          <a:lstStyle/>
          <a:p>
            <a:r>
              <a:rPr lang="en-US" sz="2000" b="1" dirty="0" smtClean="0"/>
              <a:t>Use case analysis</a:t>
            </a:r>
            <a:endParaRPr lang="en-US" sz="2000" dirty="0"/>
          </a:p>
        </p:txBody>
      </p:sp>
      <p:pic>
        <p:nvPicPr>
          <p:cNvPr id="46082" name="Picture 2"/>
          <p:cNvPicPr>
            <a:picLocks noChangeAspect="1" noChangeArrowheads="1"/>
          </p:cNvPicPr>
          <p:nvPr/>
        </p:nvPicPr>
        <p:blipFill>
          <a:blip r:embed="rId1"/>
          <a:srcRect/>
          <a:stretch>
            <a:fillRect/>
          </a:stretch>
        </p:blipFill>
        <p:spPr bwMode="auto">
          <a:xfrm>
            <a:off x="1143000" y="1352550"/>
            <a:ext cx="6181725" cy="3600450"/>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9"/>
          <p:cNvSpPr txBox="1">
            <a:spLocks noGrp="1"/>
          </p:cNvSpPr>
          <p:nvPr>
            <p:ph type="title"/>
          </p:nvPr>
        </p:nvSpPr>
        <p:spPr>
          <a:xfrm>
            <a:off x="762000" y="742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t>Use Case diagram</a:t>
            </a:r>
            <a:endParaRPr lang="en-GB" dirty="0" smtClean="0"/>
          </a:p>
        </p:txBody>
      </p:sp>
      <p:sp>
        <p:nvSpPr>
          <p:cNvPr id="275" name="Google Shape;275;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44033" name="Picture 1"/>
          <p:cNvPicPr>
            <a:picLocks noChangeAspect="1" noChangeArrowheads="1"/>
          </p:cNvPicPr>
          <p:nvPr/>
        </p:nvPicPr>
        <p:blipFill>
          <a:blip r:embed="rId1"/>
          <a:srcRect/>
          <a:stretch>
            <a:fillRect/>
          </a:stretch>
        </p:blipFill>
        <p:spPr bwMode="auto">
          <a:xfrm>
            <a:off x="762001" y="1298684"/>
            <a:ext cx="3657600" cy="3514659"/>
          </a:xfrm>
          <a:prstGeom prst="rect">
            <a:avLst/>
          </a:prstGeom>
          <a:noFill/>
          <a:ln w="9525">
            <a:noFill/>
            <a:miter lim="800000"/>
            <a:headEnd/>
            <a:tailEnd/>
          </a:ln>
          <a:effectLst/>
        </p:spPr>
      </p:pic>
      <p:pic>
        <p:nvPicPr>
          <p:cNvPr id="44034" name="Picture 2"/>
          <p:cNvPicPr>
            <a:picLocks noChangeAspect="1" noChangeArrowheads="1"/>
          </p:cNvPicPr>
          <p:nvPr/>
        </p:nvPicPr>
        <p:blipFill>
          <a:blip r:embed="rId2"/>
          <a:srcRect/>
          <a:stretch>
            <a:fillRect/>
          </a:stretch>
        </p:blipFill>
        <p:spPr bwMode="auto">
          <a:xfrm>
            <a:off x="4495800" y="1962150"/>
            <a:ext cx="3965967" cy="2057400"/>
          </a:xfrm>
          <a:prstGeom prst="rect">
            <a:avLst/>
          </a:prstGeom>
          <a:noFill/>
          <a:ln w="9525">
            <a:noFill/>
            <a:miter lim="800000"/>
            <a:headEnd/>
            <a:tailEnd/>
          </a:ln>
          <a:effectLst/>
        </p:spPr>
      </p:pic>
    </p:spTree>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dk1"/>
            </a:gs>
          </a:gsLst>
          <a:lin ang="0" scaled="0"/>
        </a:gradFill>
        <a:effectLst/>
      </p:bgPr>
    </p:bg>
    <p:spTree>
      <p:nvGrpSpPr>
        <p:cNvPr id="1" name="Shape 306"/>
        <p:cNvGrpSpPr/>
        <p:nvPr/>
      </p:nvGrpSpPr>
      <p:grpSpPr>
        <a:xfrm>
          <a:off x="0" y="0"/>
          <a:ext cx="0" cy="0"/>
          <a:chOff x="0" y="0"/>
          <a:chExt cx="0" cy="0"/>
        </a:xfrm>
      </p:grpSpPr>
      <p:sp>
        <p:nvSpPr>
          <p:cNvPr id="307" name="Google Shape;307;p31"/>
          <p:cNvSpPr txBox="1">
            <a:spLocks noGrp="1"/>
          </p:cNvSpPr>
          <p:nvPr>
            <p:ph type="body" idx="4294967295"/>
          </p:nvPr>
        </p:nvSpPr>
        <p:spPr>
          <a:xfrm>
            <a:off x="838200" y="1200150"/>
            <a:ext cx="7391400" cy="288382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2800" dirty="0" smtClean="0">
                <a:solidFill>
                  <a:schemeClr val="lt1"/>
                </a:solidFill>
                <a:latin typeface="Fira Sans SemiBold" panose="020B0503050000020004"/>
                <a:ea typeface="Fira Sans SemiBold" panose="020B0503050000020004"/>
                <a:cs typeface="Fira Sans SemiBold" panose="020B0503050000020004"/>
                <a:sym typeface="Fira Sans SemiBold" panose="020B0503050000020004"/>
              </a:rPr>
              <a:t>Testing and Verification</a:t>
            </a:r>
            <a:endParaRPr sz="2800" smtClean="0">
              <a:solidFill>
                <a:schemeClr val="lt1"/>
              </a:solidFill>
              <a:latin typeface="Fira Sans SemiBold" panose="020B0503050000020004"/>
              <a:ea typeface="Fira Sans SemiBold" panose="020B0503050000020004"/>
              <a:cs typeface="Fira Sans SemiBold" panose="020B0503050000020004"/>
              <a:sym typeface="Fira Sans SemiBold" panose="020B0503050000020004"/>
            </a:endParaRPr>
          </a:p>
          <a:p>
            <a:pPr>
              <a:buNone/>
            </a:pPr>
            <a:r>
              <a:rPr lang="en-US" sz="1200" b="1" u="sng" dirty="0" smtClean="0">
                <a:solidFill>
                  <a:schemeClr val="bg1"/>
                </a:solidFill>
              </a:rPr>
              <a:t>SCOPE </a:t>
            </a:r>
            <a:endParaRPr lang="en-US" sz="1200" u="sng" dirty="0" smtClean="0">
              <a:solidFill>
                <a:schemeClr val="bg1"/>
              </a:solidFill>
            </a:endParaRPr>
          </a:p>
          <a:p>
            <a:pPr>
              <a:buNone/>
            </a:pPr>
            <a:r>
              <a:rPr lang="en-US" sz="1200" dirty="0" smtClean="0">
                <a:solidFill>
                  <a:schemeClr val="bg1"/>
                </a:solidFill>
              </a:rPr>
              <a:t>          The overall purpose of testing is to ensure the Employee Management System meets all of its functional and business requirements</a:t>
            </a:r>
            <a:r>
              <a:rPr lang="en-US" sz="1200" dirty="0" smtClean="0"/>
              <a:t>.</a:t>
            </a:r>
            <a:endParaRPr lang="en-US" sz="1200" dirty="0" smtClean="0"/>
          </a:p>
          <a:p>
            <a:pPr>
              <a:buNone/>
            </a:pPr>
            <a:endParaRPr lang="en-US" sz="1200" u="sng" dirty="0" smtClean="0">
              <a:solidFill>
                <a:schemeClr val="lt1"/>
              </a:solidFill>
            </a:endParaRPr>
          </a:p>
          <a:p>
            <a:pPr>
              <a:buNone/>
            </a:pPr>
            <a:r>
              <a:rPr lang="en-US" sz="1200" b="1" u="sng" dirty="0" smtClean="0">
                <a:solidFill>
                  <a:schemeClr val="bg1"/>
                </a:solidFill>
              </a:rPr>
              <a:t>TESTING GOALS </a:t>
            </a:r>
            <a:endParaRPr lang="en-US" sz="1200" u="sng" dirty="0" smtClean="0">
              <a:solidFill>
                <a:schemeClr val="bg1"/>
              </a:solidFill>
            </a:endParaRPr>
          </a:p>
          <a:p>
            <a:pPr>
              <a:buNone/>
            </a:pPr>
            <a:r>
              <a:rPr lang="en-US" sz="1200" dirty="0" smtClean="0">
                <a:solidFill>
                  <a:schemeClr val="bg1"/>
                </a:solidFill>
              </a:rPr>
              <a:t>           The goals in testing this system include validating the quality, usability, reliability and performance of the application. Testing will be performed from a black-box  approach.</a:t>
            </a:r>
            <a:endParaRPr lang="en-US" sz="1200" dirty="0" smtClean="0">
              <a:solidFill>
                <a:schemeClr val="bg1"/>
              </a:solidFill>
            </a:endParaRPr>
          </a:p>
          <a:p>
            <a:pPr>
              <a:buNone/>
            </a:pPr>
            <a:endParaRPr lang="en-US" sz="1200" dirty="0" smtClean="0">
              <a:solidFill>
                <a:schemeClr val="bg1"/>
              </a:solidFill>
            </a:endParaRPr>
          </a:p>
          <a:p>
            <a:pPr>
              <a:buNone/>
            </a:pPr>
            <a:r>
              <a:rPr lang="en-US" sz="1400" u="sng" dirty="0" smtClean="0">
                <a:solidFill>
                  <a:schemeClr val="bg1"/>
                </a:solidFill>
              </a:rPr>
              <a:t>MANUAL TESTING</a:t>
            </a:r>
            <a:endParaRPr lang="en-US" sz="1400" u="sng" dirty="0" smtClean="0">
              <a:solidFill>
                <a:schemeClr val="bg1"/>
              </a:solidFill>
            </a:endParaRPr>
          </a:p>
          <a:p>
            <a:pPr>
              <a:buNone/>
            </a:pPr>
            <a:r>
              <a:rPr lang="en-US" sz="1200" b="1" dirty="0" smtClean="0">
                <a:solidFill>
                  <a:schemeClr val="bg1"/>
                </a:solidFill>
              </a:rPr>
              <a:t>         Manual Testing</a:t>
            </a:r>
            <a:r>
              <a:rPr lang="en-US" sz="1200" dirty="0" smtClean="0">
                <a:solidFill>
                  <a:schemeClr val="bg1"/>
                </a:solidFill>
              </a:rPr>
              <a:t> is a type of software testing in which test cases are executed manually by a tester without using any automated tools. The purpose of Manual Testing is to identify</a:t>
            </a:r>
            <a:br>
              <a:rPr lang="en-US" sz="1200" dirty="0" smtClean="0">
                <a:solidFill>
                  <a:schemeClr val="bg1"/>
                </a:solidFill>
              </a:rPr>
            </a:br>
            <a:r>
              <a:rPr lang="en-US" sz="1200" dirty="0" smtClean="0">
                <a:solidFill>
                  <a:schemeClr val="bg1"/>
                </a:solidFill>
              </a:rPr>
              <a:t>the bugs, issues, and defects in the software application. Manual software testing is</a:t>
            </a:r>
            <a:br>
              <a:rPr lang="en-US" sz="1200" dirty="0" smtClean="0">
                <a:solidFill>
                  <a:schemeClr val="bg1"/>
                </a:solidFill>
              </a:rPr>
            </a:br>
            <a:r>
              <a:rPr lang="en-US" sz="1200" dirty="0" smtClean="0">
                <a:solidFill>
                  <a:schemeClr val="bg1"/>
                </a:solidFill>
              </a:rPr>
              <a:t>the most primitive technique of all testing types and it helps to find critical bugs in</a:t>
            </a:r>
            <a:br>
              <a:rPr lang="en-US" sz="1200" dirty="0" smtClean="0">
                <a:solidFill>
                  <a:schemeClr val="bg1"/>
                </a:solidFill>
              </a:rPr>
            </a:br>
            <a:r>
              <a:rPr lang="en-US" sz="1200" dirty="0" smtClean="0">
                <a:solidFill>
                  <a:schemeClr val="bg1"/>
                </a:solidFill>
              </a:rPr>
              <a:t>the software application.</a:t>
            </a:r>
            <a:endParaRPr lang="en-US" sz="1200" dirty="0" smtClean="0">
              <a:solidFill>
                <a:schemeClr val="bg1"/>
              </a:solidFill>
            </a:endParaRPr>
          </a:p>
          <a:p>
            <a:pPr>
              <a:buNone/>
            </a:pPr>
            <a:endParaRPr lang="en-US" sz="1200" dirty="0" smtClean="0">
              <a:solidFill>
                <a:schemeClr val="bg1"/>
              </a:solidFill>
            </a:endParaRPr>
          </a:p>
          <a:p>
            <a:pPr>
              <a:buNone/>
            </a:pPr>
            <a:r>
              <a:rPr lang="en-US" sz="1200" b="1" u="sng" dirty="0" smtClean="0">
                <a:solidFill>
                  <a:schemeClr val="bg1"/>
                </a:solidFill>
              </a:rPr>
              <a:t>REGRESSION TESTING </a:t>
            </a:r>
            <a:endParaRPr lang="en-US" sz="1200" u="sng" dirty="0" smtClean="0">
              <a:solidFill>
                <a:schemeClr val="bg1"/>
              </a:solidFill>
            </a:endParaRPr>
          </a:p>
          <a:p>
            <a:pPr>
              <a:buNone/>
            </a:pPr>
            <a:r>
              <a:rPr lang="en-US" sz="1200" dirty="0" smtClean="0">
                <a:solidFill>
                  <a:schemeClr val="bg1"/>
                </a:solidFill>
              </a:rPr>
              <a:t>           The purpose of a regression testing is to verify that modifications in the software or the environment have not caused any unintended adverse side effects and that the system still meets its requirements</a:t>
            </a:r>
            <a:endParaRPr lang="en-US" sz="1200" dirty="0" smtClean="0">
              <a:solidFill>
                <a:schemeClr val="bg1"/>
              </a:solidFill>
            </a:endParaRPr>
          </a:p>
          <a:p>
            <a:pPr>
              <a:buNone/>
            </a:pPr>
            <a:endParaRPr lang="en-US" sz="1200" dirty="0" smtClean="0"/>
          </a:p>
        </p:txBody>
      </p:sp>
      <p:sp>
        <p:nvSpPr>
          <p:cNvPr id="308" name="Google Shape;308;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1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00" name="Google Shape;100;p1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01" name="Google Shape;101;p14"/>
          <p:cNvSpPr txBox="1">
            <a:spLocks noGrp="1"/>
          </p:cNvSpPr>
          <p:nvPr>
            <p:ph type="ctrTitle" idx="4294967295"/>
          </p:nvPr>
        </p:nvSpPr>
        <p:spPr>
          <a:xfrm>
            <a:off x="1066800" y="666750"/>
            <a:ext cx="42822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6000" dirty="0" smtClean="0">
                <a:solidFill>
                  <a:schemeClr val="accent3"/>
                </a:solidFill>
              </a:rPr>
              <a:t>Team TED</a:t>
            </a:r>
            <a:endParaRPr sz="6000">
              <a:solidFill>
                <a:schemeClr val="accent3"/>
              </a:solidFill>
            </a:endParaRPr>
          </a:p>
        </p:txBody>
      </p:sp>
      <p:sp>
        <p:nvSpPr>
          <p:cNvPr id="102" name="Google Shape;102;p14"/>
          <p:cNvSpPr txBox="1">
            <a:spLocks noGrp="1"/>
          </p:cNvSpPr>
          <p:nvPr>
            <p:ph type="subTitle" idx="4294967295"/>
          </p:nvPr>
        </p:nvSpPr>
        <p:spPr>
          <a:xfrm>
            <a:off x="1143000" y="1962150"/>
            <a:ext cx="4282200" cy="166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Team Members:</a:t>
            </a:r>
            <a:endParaRPr lang="en-US" sz="2000" b="1" dirty="0" smtClean="0"/>
          </a:p>
          <a:p>
            <a:pPr marL="0" lvl="0" indent="0" algn="l" rtl="0">
              <a:spcBef>
                <a:spcPts val="0"/>
              </a:spcBef>
              <a:spcAft>
                <a:spcPts val="0"/>
              </a:spcAft>
              <a:buNone/>
            </a:pPr>
            <a:endParaRPr lang="en-US" sz="2000" b="1" dirty="0" smtClean="0"/>
          </a:p>
          <a:p>
            <a:pPr marL="0" indent="0">
              <a:buFont typeface="Wingdings" panose="05000000000000000000" pitchFamily="2" charset="2"/>
              <a:buChar char="Ø"/>
            </a:pPr>
            <a:r>
              <a:rPr lang="en-US" sz="2000" b="1" dirty="0" smtClean="0"/>
              <a:t>Astitva Vimal</a:t>
            </a:r>
            <a:endParaRPr lang="en-US" sz="2000" b="1" dirty="0" smtClean="0"/>
          </a:p>
          <a:p>
            <a:pPr marL="0" indent="0">
              <a:buFont typeface="Wingdings" panose="05000000000000000000" pitchFamily="2" charset="2"/>
              <a:buChar char="Ø"/>
            </a:pPr>
            <a:r>
              <a:rPr lang="en-US" sz="2000" b="1" dirty="0" smtClean="0"/>
              <a:t>Vishnu Priya</a:t>
            </a:r>
            <a:endParaRPr lang="en-US" sz="2000" b="1" dirty="0" smtClean="0"/>
          </a:p>
          <a:p>
            <a:pPr marL="0" indent="0">
              <a:buFont typeface="Wingdings" panose="05000000000000000000" pitchFamily="2" charset="2"/>
              <a:buChar char="Ø"/>
            </a:pPr>
            <a:r>
              <a:rPr lang="en-US" sz="2000" b="1" dirty="0" smtClean="0"/>
              <a:t>Nilesh Bind</a:t>
            </a:r>
            <a:endParaRPr lang="en-US" sz="2000" b="1" dirty="0" smtClean="0"/>
          </a:p>
          <a:p>
            <a:pPr marL="0" indent="0">
              <a:buFont typeface="Wingdings" panose="05000000000000000000" pitchFamily="2" charset="2"/>
              <a:buChar char="Ø"/>
            </a:pPr>
            <a:r>
              <a:rPr lang="en-US" sz="2000" b="1" dirty="0" smtClean="0"/>
              <a:t>Padma Sree</a:t>
            </a:r>
            <a:endParaRPr lang="en-US" sz="2000" b="1" dirty="0" smtClean="0"/>
          </a:p>
          <a:p>
            <a:pPr marL="0" indent="0">
              <a:buFont typeface="Wingdings" panose="05000000000000000000" pitchFamily="2" charset="2"/>
              <a:buChar char="Ø"/>
            </a:pPr>
            <a:r>
              <a:rPr lang="en-US" sz="2000" b="1" dirty="0" smtClean="0"/>
              <a:t>Prudhvi</a:t>
            </a:r>
            <a:endParaRPr lang="en-US" sz="2000" b="1" dirty="0" smtClean="0"/>
          </a:p>
        </p:txBody>
      </p:sp>
      <p:sp>
        <p:nvSpPr>
          <p:cNvPr id="103" name="Google Shape;103;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7"/>
          <p:cNvSpPr txBox="1">
            <a:spLocks noGrp="1"/>
          </p:cNvSpPr>
          <p:nvPr>
            <p:ph type="ctrTitle"/>
          </p:nvPr>
        </p:nvSpPr>
        <p:spPr>
          <a:xfrm>
            <a:off x="762000" y="2114550"/>
            <a:ext cx="5040600" cy="632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4000" b="1" dirty="0" smtClean="0">
                <a:latin typeface="Andalus" panose="02020603050405020304" pitchFamily="18" charset="-78"/>
                <a:cs typeface="Andalus" panose="02020603050405020304" pitchFamily="18" charset="-78"/>
              </a:rPr>
              <a:t>Project Walkthrough</a:t>
            </a:r>
            <a:endParaRPr sz="4000" b="1">
              <a:latin typeface="Andalus" panose="02020603050405020304" pitchFamily="18" charset="-78"/>
              <a:cs typeface="Andalus" panose="02020603050405020304" pitchFamily="18" charset="-78"/>
            </a:endParaRPr>
          </a:p>
        </p:txBody>
      </p:sp>
    </p:spTree>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3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45" name="Google Shape;345;p3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47" name="Google Shape;347;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48" name="Google Shape;348;p34"/>
          <p:cNvSpPr txBox="1">
            <a:spLocks noGrp="1"/>
          </p:cNvSpPr>
          <p:nvPr>
            <p:ph type="body" idx="4294967295"/>
          </p:nvPr>
        </p:nvSpPr>
        <p:spPr>
          <a:xfrm>
            <a:off x="457200" y="209550"/>
            <a:ext cx="5257800" cy="990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3200" b="1" dirty="0" smtClean="0">
                <a:solidFill>
                  <a:schemeClr val="accent3">
                    <a:lumMod val="75000"/>
                  </a:schemeClr>
                </a:solidFill>
              </a:rPr>
              <a:t>Database Creation</a:t>
            </a:r>
            <a:br>
              <a:rPr lang="en-GB" dirty="0"/>
            </a:br>
            <a:endParaRPr lang="en-GB" dirty="0"/>
          </a:p>
        </p:txBody>
      </p:sp>
      <p:pic>
        <p:nvPicPr>
          <p:cNvPr id="33793" name="Picture 1" descr="D:\New folder\HCL final project\Screenshots\Desktop 19-11-2021 21-17-34-427.png"/>
          <p:cNvPicPr>
            <a:picLocks noChangeAspect="1" noChangeArrowheads="1"/>
          </p:cNvPicPr>
          <p:nvPr/>
        </p:nvPicPr>
        <p:blipFill>
          <a:blip r:embed="rId1"/>
          <a:srcRect/>
          <a:stretch>
            <a:fillRect/>
          </a:stretch>
        </p:blipFill>
        <p:spPr bwMode="auto">
          <a:xfrm>
            <a:off x="457200" y="971550"/>
            <a:ext cx="8077200" cy="40386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7620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t>Employee Management System</a:t>
            </a:r>
            <a:endParaRPr lang="en-GB" dirty="0" smtClean="0"/>
          </a:p>
        </p:txBody>
      </p:sp>
      <p:sp>
        <p:nvSpPr>
          <p:cNvPr id="355" name="Google Shape;35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Placeholder 4"/>
          <p:cNvSpPr>
            <a:spLocks noGrp="1"/>
          </p:cNvSpPr>
          <p:nvPr>
            <p:ph type="body" idx="1"/>
          </p:nvPr>
        </p:nvSpPr>
        <p:spPr>
          <a:xfrm>
            <a:off x="762000" y="895350"/>
            <a:ext cx="6962100" cy="2895300"/>
          </a:xfrm>
        </p:spPr>
        <p:txBody>
          <a:bodyPr/>
          <a:lstStyle/>
          <a:p>
            <a:pPr>
              <a:buNone/>
            </a:pPr>
            <a:r>
              <a:rPr lang="en-US" dirty="0" smtClean="0"/>
              <a:t>Admin Login:</a:t>
            </a:r>
            <a:endParaRPr lang="en-US" dirty="0"/>
          </a:p>
        </p:txBody>
      </p:sp>
      <p:pic>
        <p:nvPicPr>
          <p:cNvPr id="31745" name="Picture 1" descr="D:\New folder\HCL final project\Screenshots\Desktop 21-11-2021 20-19-52-967.png"/>
          <p:cNvPicPr>
            <a:picLocks noChangeAspect="1" noChangeArrowheads="1"/>
          </p:cNvPicPr>
          <p:nvPr/>
        </p:nvPicPr>
        <p:blipFill>
          <a:blip r:embed="rId1"/>
          <a:srcRect/>
          <a:stretch>
            <a:fillRect/>
          </a:stretch>
        </p:blipFill>
        <p:spPr bwMode="auto">
          <a:xfrm>
            <a:off x="685800" y="1428750"/>
            <a:ext cx="7772400" cy="35052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Add new Employee</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9697" name="Picture 1" descr="D:\New folder\HCL final project\Screenshots\Desktop 21-11-2021 20-20-44-452.png"/>
          <p:cNvPicPr>
            <a:picLocks noChangeAspect="1" noChangeArrowheads="1"/>
          </p:cNvPicPr>
          <p:nvPr/>
        </p:nvPicPr>
        <p:blipFill>
          <a:blip r:embed="rId1"/>
          <a:srcRect/>
          <a:stretch>
            <a:fillRect/>
          </a:stretch>
        </p:blipFill>
        <p:spPr bwMode="auto">
          <a:xfrm>
            <a:off x="533400" y="1123950"/>
            <a:ext cx="7772400" cy="38100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Add new Employee</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0114" name="Picture 2" descr="D:\New folder\HCL final project\Screenshots\Desktop 21-11-2021 20-21-07-852.png"/>
          <p:cNvPicPr>
            <a:picLocks noChangeAspect="1" noChangeArrowheads="1"/>
          </p:cNvPicPr>
          <p:nvPr/>
        </p:nvPicPr>
        <p:blipFill>
          <a:blip r:embed="rId1"/>
          <a:srcRect/>
          <a:stretch>
            <a:fillRect/>
          </a:stretch>
        </p:blipFill>
        <p:spPr bwMode="auto">
          <a:xfrm>
            <a:off x="609600" y="1200150"/>
            <a:ext cx="7848600" cy="38100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Add new Employee</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1138" name="Picture 2" descr="D:\New folder\HCL final project\Screenshots\Desktop 21-11-2021 20-21-32-157.png"/>
          <p:cNvPicPr>
            <a:picLocks noChangeAspect="1" noChangeArrowheads="1"/>
          </p:cNvPicPr>
          <p:nvPr/>
        </p:nvPicPr>
        <p:blipFill>
          <a:blip r:embed="rId1"/>
          <a:srcRect/>
          <a:stretch>
            <a:fillRect/>
          </a:stretch>
        </p:blipFill>
        <p:spPr bwMode="auto">
          <a:xfrm>
            <a:off x="609600" y="1200150"/>
            <a:ext cx="7772400" cy="37338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Delete Employee</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2162" name="Picture 2" descr="D:\New folder\HCL final project\Screenshots\Desktop 21-11-2021 20-21-45-182.png"/>
          <p:cNvPicPr>
            <a:picLocks noChangeAspect="1" noChangeArrowheads="1"/>
          </p:cNvPicPr>
          <p:nvPr/>
        </p:nvPicPr>
        <p:blipFill>
          <a:blip r:embed="rId1"/>
          <a:srcRect/>
          <a:stretch>
            <a:fillRect/>
          </a:stretch>
        </p:blipFill>
        <p:spPr bwMode="auto">
          <a:xfrm>
            <a:off x="609600" y="1123950"/>
            <a:ext cx="8153400" cy="37338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Delete Employee</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3186" name="Picture 2" descr="D:\New folder\HCL final project\Screenshots\Desktop 21-11-2021 20-22-01-236.png"/>
          <p:cNvPicPr>
            <a:picLocks noChangeAspect="1" noChangeArrowheads="1"/>
          </p:cNvPicPr>
          <p:nvPr/>
        </p:nvPicPr>
        <p:blipFill>
          <a:blip r:embed="rId1"/>
          <a:srcRect/>
          <a:stretch>
            <a:fillRect/>
          </a:stretch>
        </p:blipFill>
        <p:spPr bwMode="auto">
          <a:xfrm>
            <a:off x="685800" y="1123950"/>
            <a:ext cx="7772400" cy="37338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Delete Employee</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4210" name="Picture 2" descr="D:\New folder\HCL final project\Screenshots\Desktop 21-11-2021 20-22-14-236.png"/>
          <p:cNvPicPr>
            <a:picLocks noChangeAspect="1" noChangeArrowheads="1"/>
          </p:cNvPicPr>
          <p:nvPr/>
        </p:nvPicPr>
        <p:blipFill>
          <a:blip r:embed="rId1"/>
          <a:srcRect/>
          <a:stretch>
            <a:fillRect/>
          </a:stretch>
        </p:blipFill>
        <p:spPr bwMode="auto">
          <a:xfrm>
            <a:off x="609600" y="1123950"/>
            <a:ext cx="7848600" cy="37338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View List of all Employees</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5234" name="Picture 2" descr="D:\New folder\HCL final project\Screenshots\Desktop 21-11-2021 20-22-30-579.png"/>
          <p:cNvPicPr>
            <a:picLocks noChangeAspect="1" noChangeArrowheads="1"/>
          </p:cNvPicPr>
          <p:nvPr/>
        </p:nvPicPr>
        <p:blipFill>
          <a:blip r:embed="rId1"/>
          <a:srcRect/>
          <a:stretch>
            <a:fillRect/>
          </a:stretch>
        </p:blipFill>
        <p:spPr bwMode="auto">
          <a:xfrm>
            <a:off x="609600" y="1123950"/>
            <a:ext cx="8001000" cy="38100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838200" y="1123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t>Introduction</a:t>
            </a:r>
            <a:endParaRPr lang="en-GB" dirty="0" smtClean="0"/>
          </a:p>
        </p:txBody>
      </p:sp>
      <p:sp>
        <p:nvSpPr>
          <p:cNvPr id="91" name="Google Shape;91;p13"/>
          <p:cNvSpPr txBox="1">
            <a:spLocks noGrp="1"/>
          </p:cNvSpPr>
          <p:nvPr>
            <p:ph type="body" idx="1"/>
          </p:nvPr>
        </p:nvSpPr>
        <p:spPr>
          <a:xfrm>
            <a:off x="762000" y="1809750"/>
            <a:ext cx="6993300" cy="2921700"/>
          </a:xfrm>
          <a:prstGeom prst="rect">
            <a:avLst/>
          </a:prstGeom>
        </p:spPr>
        <p:txBody>
          <a:bodyPr spcFirstLastPara="1" wrap="square" lIns="0" tIns="0" rIns="0" bIns="0" anchor="t" anchorCtr="0">
            <a:noAutofit/>
          </a:bodyPr>
          <a:lstStyle/>
          <a:p>
            <a:pPr marL="0" indent="0">
              <a:buClr>
                <a:schemeClr val="dk1"/>
              </a:buClr>
              <a:buSzPts val="1100"/>
              <a:buNone/>
            </a:pPr>
            <a:r>
              <a:rPr lang="en-US" sz="1600" dirty="0" smtClean="0"/>
              <a:t>Employees are the backbone of any company therefore their management plays a major role in deciding the success of an organization. Employees Management Software makes it easy for the employer to keep track of all records. This software allows the administrator to edit employees, add new employees, and terminate employees. Each employee in the database is associated with a position can be added and edited when need arises.</a:t>
            </a:r>
            <a:endParaRPr lang="en-US" sz="1600" dirty="0" smtClean="0"/>
          </a:p>
          <a:p>
            <a:pPr marL="0" lvl="0" indent="0" algn="l" rtl="0">
              <a:spcBef>
                <a:spcPts val="0"/>
              </a:spcBef>
              <a:spcAft>
                <a:spcPts val="0"/>
              </a:spcAft>
              <a:buClr>
                <a:schemeClr val="dk1"/>
              </a:buClr>
              <a:buSzPts val="1100"/>
              <a:buFont typeface="Arial" panose="020B0604020202020204"/>
              <a:buNone/>
            </a:pPr>
            <a:endParaRPr sz="120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View detailed list of all Employees</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6258" name="Picture 2" descr="D:\New folder\HCL final project\Screenshots\Desktop 21-11-2021 20-22-52-582.png"/>
          <p:cNvPicPr>
            <a:picLocks noChangeAspect="1" noChangeArrowheads="1"/>
          </p:cNvPicPr>
          <p:nvPr/>
        </p:nvPicPr>
        <p:blipFill>
          <a:blip r:embed="rId1"/>
          <a:srcRect/>
          <a:stretch>
            <a:fillRect/>
          </a:stretch>
        </p:blipFill>
        <p:spPr bwMode="auto">
          <a:xfrm>
            <a:off x="685800" y="1123950"/>
            <a:ext cx="7848600" cy="37338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Update Employee details</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7282" name="Picture 2" descr="D:\New folder\HCL final project\Screenshots\Desktop 21-11-2021 20-23-07-253.png"/>
          <p:cNvPicPr>
            <a:picLocks noChangeAspect="1" noChangeArrowheads="1"/>
          </p:cNvPicPr>
          <p:nvPr/>
        </p:nvPicPr>
        <p:blipFill>
          <a:blip r:embed="rId1"/>
          <a:srcRect/>
          <a:stretch>
            <a:fillRect/>
          </a:stretch>
        </p:blipFill>
        <p:spPr bwMode="auto">
          <a:xfrm>
            <a:off x="609600" y="1123950"/>
            <a:ext cx="7924800" cy="38100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Update Employee details</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8306" name="Picture 2" descr="D:\New folder\HCL final project\Screenshots\Desktop 21-11-2021 20-23-24-536.png"/>
          <p:cNvPicPr>
            <a:picLocks noChangeAspect="1" noChangeArrowheads="1"/>
          </p:cNvPicPr>
          <p:nvPr/>
        </p:nvPicPr>
        <p:blipFill>
          <a:blip r:embed="rId1"/>
          <a:srcRect/>
          <a:stretch>
            <a:fillRect/>
          </a:stretch>
        </p:blipFill>
        <p:spPr bwMode="auto">
          <a:xfrm>
            <a:off x="609600" y="1123950"/>
            <a:ext cx="7924800" cy="38100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Update Employee details</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9330" name="Picture 2" descr="D:\New folder\HCL final project\Screenshots\Desktop 21-11-2021 20-23-38-31.png"/>
          <p:cNvPicPr>
            <a:picLocks noChangeAspect="1" noChangeArrowheads="1"/>
          </p:cNvPicPr>
          <p:nvPr/>
        </p:nvPicPr>
        <p:blipFill>
          <a:blip r:embed="rId1"/>
          <a:srcRect/>
          <a:stretch>
            <a:fillRect/>
          </a:stretch>
        </p:blipFill>
        <p:spPr bwMode="auto">
          <a:xfrm>
            <a:off x="609600" y="1123950"/>
            <a:ext cx="8001000" cy="38100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dirty="0" smtClean="0"/>
              <a:t>Employee Management System</a:t>
            </a:r>
            <a:endParaRPr lang="en-GB" dirty="0" smtClean="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Employee Login</a:t>
            </a:r>
            <a:endParaRPr sz="1800"/>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00354" name="Picture 2" descr="D:\New folder\HCL final project\Screenshots\Desktop 21-11-2021 20-24-09-136.png"/>
          <p:cNvPicPr>
            <a:picLocks noChangeAspect="1" noChangeArrowheads="1"/>
          </p:cNvPicPr>
          <p:nvPr/>
        </p:nvPicPr>
        <p:blipFill>
          <a:blip r:embed="rId1"/>
          <a:srcRect/>
          <a:stretch>
            <a:fillRect/>
          </a:stretch>
        </p:blipFill>
        <p:spPr bwMode="auto">
          <a:xfrm>
            <a:off x="533400" y="1123950"/>
            <a:ext cx="8077200" cy="37338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xfrm>
            <a:off x="779100" y="1991824"/>
            <a:ext cx="5697900" cy="118952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4800" dirty="0" smtClean="0"/>
              <a:t>Employee Management </a:t>
            </a:r>
            <a:r>
              <a:rPr lang="en-GB" sz="4800" dirty="0" smtClean="0"/>
              <a:t>System Java Code Snippets</a:t>
            </a:r>
            <a:endParaRPr sz="4800"/>
          </a:p>
        </p:txBody>
      </p:sp>
    </p:spTree>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Main</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026" name="Picture 2" descr="D:\New folder\HCL final project\ss\ss\Main\Desktop 29-11-2021 21-39-03-606.png"/>
          <p:cNvPicPr>
            <a:picLocks noChangeAspect="1" noChangeArrowheads="1"/>
          </p:cNvPicPr>
          <p:nvPr/>
        </p:nvPicPr>
        <p:blipFill>
          <a:blip r:embed="rId1"/>
          <a:srcRect/>
          <a:stretch>
            <a:fillRect/>
          </a:stretch>
        </p:blipFill>
        <p:spPr bwMode="auto">
          <a:xfrm>
            <a:off x="609600" y="1123950"/>
            <a:ext cx="7924800" cy="3871808"/>
          </a:xfrm>
          <a:prstGeom prst="rect">
            <a:avLst/>
          </a:prstGeom>
          <a:noFill/>
        </p:spPr>
      </p:pic>
    </p:spTree>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Main</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050" name="Picture 2" descr="D:\New folder\HCL final project\ss\ss\Main\Desktop 29-11-2021 21-39-09-503.png"/>
          <p:cNvPicPr>
            <a:picLocks noChangeAspect="1" noChangeArrowheads="1"/>
          </p:cNvPicPr>
          <p:nvPr/>
        </p:nvPicPr>
        <p:blipFill>
          <a:blip r:embed="rId1"/>
          <a:srcRect/>
          <a:stretch>
            <a:fillRect/>
          </a:stretch>
        </p:blipFill>
        <p:spPr bwMode="auto">
          <a:xfrm>
            <a:off x="609600" y="1123950"/>
            <a:ext cx="7924800" cy="3855743"/>
          </a:xfrm>
          <a:prstGeom prst="rect">
            <a:avLst/>
          </a:prstGeom>
          <a:noFill/>
        </p:spPr>
      </p:pic>
    </p:spTree>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Main</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074" name="Picture 2" descr="D:\New folder\HCL final project\ss\ss\Main\Desktop 29-11-2021 21-39-16-566.png"/>
          <p:cNvPicPr>
            <a:picLocks noChangeAspect="1" noChangeArrowheads="1"/>
          </p:cNvPicPr>
          <p:nvPr/>
        </p:nvPicPr>
        <p:blipFill>
          <a:blip r:embed="rId1"/>
          <a:srcRect/>
          <a:stretch>
            <a:fillRect/>
          </a:stretch>
        </p:blipFill>
        <p:spPr bwMode="auto">
          <a:xfrm>
            <a:off x="609600" y="1186009"/>
            <a:ext cx="8001000" cy="3671741"/>
          </a:xfrm>
          <a:prstGeom prst="rect">
            <a:avLst/>
          </a:prstGeom>
          <a:noFill/>
        </p:spPr>
      </p:pic>
    </p:spTree>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Main</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4098" name="Picture 2" descr="D:\New folder\HCL final project\ss\ss\Main\Desktop 29-11-2021 21-39-25-423.png"/>
          <p:cNvPicPr>
            <a:picLocks noChangeAspect="1" noChangeArrowheads="1"/>
          </p:cNvPicPr>
          <p:nvPr/>
        </p:nvPicPr>
        <p:blipFill>
          <a:blip r:embed="rId1"/>
          <a:srcRect/>
          <a:stretch>
            <a:fillRect/>
          </a:stretch>
        </p:blipFill>
        <p:spPr bwMode="auto">
          <a:xfrm>
            <a:off x="533400" y="1123950"/>
            <a:ext cx="8153400" cy="3898584"/>
          </a:xfrm>
          <a:prstGeom prst="rect">
            <a:avLst/>
          </a:prstGeom>
          <a:noFill/>
        </p:spPr>
      </p:pic>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ctrTitle"/>
          </p:nvPr>
        </p:nvSpPr>
        <p:spPr>
          <a:xfrm>
            <a:off x="457200" y="742950"/>
            <a:ext cx="5040600" cy="632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t>Problem Statement</a:t>
            </a:r>
            <a:endParaRPr lang="en-GB" dirty="0" smtClean="0"/>
          </a:p>
        </p:txBody>
      </p:sp>
      <p:sp>
        <p:nvSpPr>
          <p:cNvPr id="109" name="Google Shape;109;p15"/>
          <p:cNvSpPr txBox="1">
            <a:spLocks noGrp="1"/>
          </p:cNvSpPr>
          <p:nvPr>
            <p:ph type="subTitle" idx="1"/>
          </p:nvPr>
        </p:nvSpPr>
        <p:spPr>
          <a:xfrm>
            <a:off x="457200" y="1504950"/>
            <a:ext cx="7467600" cy="2971800"/>
          </a:xfrm>
          <a:prstGeom prst="rect">
            <a:avLst/>
          </a:prstGeom>
        </p:spPr>
        <p:txBody>
          <a:bodyPr spcFirstLastPara="1" wrap="square" lIns="0" tIns="0" rIns="0" bIns="0" anchor="t" anchorCtr="0">
            <a:noAutofit/>
          </a:bodyPr>
          <a:lstStyle/>
          <a:p>
            <a:pPr marL="0" lvl="0" indent="0">
              <a:spcAft>
                <a:spcPts val="800"/>
              </a:spcAft>
            </a:pPr>
            <a:r>
              <a:rPr lang="en-US" sz="1400" dirty="0" smtClean="0"/>
              <a:t>Manual handling of employee information poses a number of challenges. The use of paper work in handling some of these processes could lead to human error, papers may end up in the wrong hands and not forgetting the fact that this is time consuming.</a:t>
            </a:r>
            <a:endParaRPr lang="en-US" sz="1400" dirty="0" smtClean="0"/>
          </a:p>
          <a:p>
            <a:pPr marL="0" lvl="0" indent="0">
              <a:spcAft>
                <a:spcPts val="800"/>
              </a:spcAft>
            </a:pPr>
            <a:endParaRPr lang="en-US" sz="1400" dirty="0" smtClean="0"/>
          </a:p>
          <a:p>
            <a:pPr marL="0" lvl="0" indent="0">
              <a:spcAft>
                <a:spcPts val="800"/>
              </a:spcAft>
            </a:pPr>
            <a:r>
              <a:rPr lang="en-US" sz="1400" dirty="0" smtClean="0"/>
              <a:t>This system will maintain employee information in a database by fully privacy and authority access. The project is aimed at setting up employee information system about the status of the employee, the educational background and the work experience in order to help monitor the performance and achievements of the employee through a password protected system.</a:t>
            </a:r>
            <a:endParaRPr lang="en-US" sz="1400" dirty="0" smtClean="0"/>
          </a:p>
          <a:p>
            <a:pPr marL="0" lvl="0" indent="0">
              <a:spcAft>
                <a:spcPts val="800"/>
              </a:spcAft>
            </a:pPr>
            <a:endParaRPr lang="en-US" sz="1400" dirty="0" smtClean="0"/>
          </a:p>
          <a:p>
            <a:pPr marL="0" lvl="0" indent="0">
              <a:spcAft>
                <a:spcPts val="800"/>
              </a:spcAft>
            </a:pPr>
            <a:endParaRPr sz="1400"/>
          </a:p>
        </p:txBody>
      </p:sp>
    </p:spTree>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Main</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5122" name="Picture 2" descr="D:\New folder\HCL final project\ss\ss\Main\Desktop 29-11-2021 21-39-50-471.png"/>
          <p:cNvPicPr>
            <a:picLocks noChangeAspect="1" noChangeArrowheads="1"/>
          </p:cNvPicPr>
          <p:nvPr/>
        </p:nvPicPr>
        <p:blipFill>
          <a:blip r:embed="rId1"/>
          <a:srcRect/>
          <a:stretch>
            <a:fillRect/>
          </a:stretch>
        </p:blipFill>
        <p:spPr bwMode="auto">
          <a:xfrm>
            <a:off x="533400" y="1047750"/>
            <a:ext cx="8077200" cy="3957491"/>
          </a:xfrm>
          <a:prstGeom prst="rect">
            <a:avLst/>
          </a:prstGeom>
          <a:noFill/>
        </p:spPr>
      </p:pic>
    </p:spTree>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Main</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6146" name="Picture 2" descr="D:\New folder\HCL final project\ss\ss\Main\Desktop 29-11-2021 21-39-57-72.png"/>
          <p:cNvPicPr>
            <a:picLocks noChangeAspect="1" noChangeArrowheads="1"/>
          </p:cNvPicPr>
          <p:nvPr/>
        </p:nvPicPr>
        <p:blipFill>
          <a:blip r:embed="rId1"/>
          <a:srcRect/>
          <a:stretch>
            <a:fillRect/>
          </a:stretch>
        </p:blipFill>
        <p:spPr bwMode="auto">
          <a:xfrm>
            <a:off x="609600" y="1104900"/>
            <a:ext cx="8000999" cy="3855742"/>
          </a:xfrm>
          <a:prstGeom prst="rect">
            <a:avLst/>
          </a:prstGeom>
          <a:noFill/>
        </p:spPr>
      </p:pic>
    </p:spTree>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Main</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7170" name="Picture 2" descr="D:\New folder\HCL final project\ss\ss\Main\Desktop 29-11-2021 21-40-03-744.png"/>
          <p:cNvPicPr>
            <a:picLocks noChangeAspect="1" noChangeArrowheads="1"/>
          </p:cNvPicPr>
          <p:nvPr/>
        </p:nvPicPr>
        <p:blipFill>
          <a:blip r:embed="rId1"/>
          <a:srcRect/>
          <a:stretch>
            <a:fillRect/>
          </a:stretch>
        </p:blipFill>
        <p:spPr bwMode="auto">
          <a:xfrm>
            <a:off x="609600" y="1123950"/>
            <a:ext cx="8077200" cy="37338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Main</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8194" name="Picture 2" descr="D:\New folder\HCL final project\ss\ss\Main\Desktop 29-11-2021 21-40-05-462.png"/>
          <p:cNvPicPr>
            <a:picLocks noChangeAspect="1" noChangeArrowheads="1"/>
          </p:cNvPicPr>
          <p:nvPr/>
        </p:nvPicPr>
        <p:blipFill>
          <a:blip r:embed="rId1"/>
          <a:srcRect/>
          <a:stretch>
            <a:fillRect/>
          </a:stretch>
        </p:blipFill>
        <p:spPr bwMode="auto">
          <a:xfrm>
            <a:off x="533400" y="1123950"/>
            <a:ext cx="8077200" cy="3786125"/>
          </a:xfrm>
          <a:prstGeom prst="rect">
            <a:avLst/>
          </a:prstGeom>
          <a:noFill/>
        </p:spPr>
      </p:pic>
    </p:spTree>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DB Connection</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9218" name="Picture 2" descr="D:\New folder\HCL final project\ss\ss\DBConnection\Desktop 29-11-2021 21-41-39-991.png"/>
          <p:cNvPicPr>
            <a:picLocks noChangeAspect="1" noChangeArrowheads="1"/>
          </p:cNvPicPr>
          <p:nvPr/>
        </p:nvPicPr>
        <p:blipFill>
          <a:blip r:embed="rId1"/>
          <a:srcRect/>
          <a:stretch>
            <a:fillRect/>
          </a:stretch>
        </p:blipFill>
        <p:spPr bwMode="auto">
          <a:xfrm>
            <a:off x="609600" y="1123950"/>
            <a:ext cx="7924800" cy="3828966"/>
          </a:xfrm>
          <a:prstGeom prst="rect">
            <a:avLst/>
          </a:prstGeom>
          <a:noFill/>
        </p:spPr>
      </p:pic>
    </p:spTree>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Employee </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0242" name="Picture 2" descr="D:\New folder\HCL final project\ss\ss\Employee\Desktop 29-11-2021 21-42-39-528.png"/>
          <p:cNvPicPr>
            <a:picLocks noChangeAspect="1" noChangeArrowheads="1"/>
          </p:cNvPicPr>
          <p:nvPr/>
        </p:nvPicPr>
        <p:blipFill>
          <a:blip r:embed="rId1"/>
          <a:srcRect/>
          <a:stretch>
            <a:fillRect/>
          </a:stretch>
        </p:blipFill>
        <p:spPr bwMode="auto">
          <a:xfrm>
            <a:off x="609600" y="1123950"/>
            <a:ext cx="7924800" cy="36576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Login </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1266" name="Picture 2" descr="D:\New folder\HCL final project\ss\ss\Login\Desktop 29-11-2021 21-43-45-8.png"/>
          <p:cNvPicPr>
            <a:picLocks noChangeAspect="1" noChangeArrowheads="1"/>
          </p:cNvPicPr>
          <p:nvPr/>
        </p:nvPicPr>
        <p:blipFill>
          <a:blip r:embed="rId1"/>
          <a:srcRect/>
          <a:stretch>
            <a:fillRect/>
          </a:stretch>
        </p:blipFill>
        <p:spPr bwMode="auto">
          <a:xfrm>
            <a:off x="609600" y="1123950"/>
            <a:ext cx="7924800" cy="3770059"/>
          </a:xfrm>
          <a:prstGeom prst="rect">
            <a:avLst/>
          </a:prstGeom>
          <a:noFill/>
        </p:spPr>
      </p:pic>
    </p:spTree>
  </p:cSld>
  <p:clrMapOvr>
    <a:masterClrMapping/>
  </p:clrMapOvr>
  <p:transition>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Login </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2290" name="Picture 2" descr="D:\New folder\HCL final project\ss\ss\Login\Desktop 29-11-2021 21-43-50-122.png"/>
          <p:cNvPicPr>
            <a:picLocks noChangeAspect="1" noChangeArrowheads="1"/>
          </p:cNvPicPr>
          <p:nvPr/>
        </p:nvPicPr>
        <p:blipFill>
          <a:blip r:embed="rId1"/>
          <a:srcRect/>
          <a:stretch>
            <a:fillRect/>
          </a:stretch>
        </p:blipFill>
        <p:spPr bwMode="auto">
          <a:xfrm>
            <a:off x="533400" y="1123950"/>
            <a:ext cx="8153400" cy="3614758"/>
          </a:xfrm>
          <a:prstGeom prst="rect">
            <a:avLst/>
          </a:prstGeom>
          <a:noFill/>
        </p:spPr>
      </p:pic>
    </p:spTree>
  </p:cSld>
  <p:clrMapOvr>
    <a:masterClrMapping/>
  </p:clrMapOvr>
  <p:transition>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Login </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3314" name="Picture 2" descr="D:\New folder\HCL final project\ss\ss\Login\Desktop 29-11-2021 21-43-52-594.png"/>
          <p:cNvPicPr>
            <a:picLocks noChangeAspect="1" noChangeArrowheads="1"/>
          </p:cNvPicPr>
          <p:nvPr/>
        </p:nvPicPr>
        <p:blipFill>
          <a:blip r:embed="rId1"/>
          <a:srcRect/>
          <a:stretch>
            <a:fillRect/>
          </a:stretch>
        </p:blipFill>
        <p:spPr bwMode="auto">
          <a:xfrm>
            <a:off x="533400" y="1123950"/>
            <a:ext cx="8153400" cy="3812901"/>
          </a:xfrm>
          <a:prstGeom prst="rect">
            <a:avLst/>
          </a:prstGeom>
          <a:noFill/>
        </p:spPr>
      </p:pic>
    </p:spTree>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Employee Update </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4338" name="Picture 2" descr="D:\New folder\HCL final project\ss\ss\EmployeeUpdate\Desktop 29-11-2021 21-44-36-201.png"/>
          <p:cNvPicPr>
            <a:picLocks noChangeAspect="1" noChangeArrowheads="1"/>
          </p:cNvPicPr>
          <p:nvPr/>
        </p:nvPicPr>
        <p:blipFill>
          <a:blip r:embed="rId1"/>
          <a:srcRect/>
          <a:stretch>
            <a:fillRect/>
          </a:stretch>
        </p:blipFill>
        <p:spPr bwMode="auto">
          <a:xfrm>
            <a:off x="609600" y="1123950"/>
            <a:ext cx="8001000" cy="36576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body" idx="1"/>
          </p:nvPr>
        </p:nvSpPr>
        <p:spPr>
          <a:xfrm>
            <a:off x="838200" y="438150"/>
            <a:ext cx="7543800" cy="3886200"/>
          </a:xfrm>
          <a:prstGeom prst="rect">
            <a:avLst/>
          </a:prstGeom>
        </p:spPr>
        <p:txBody>
          <a:bodyPr spcFirstLastPara="1" wrap="square" lIns="0" tIns="0" rIns="0" bIns="0" anchor="ctr" anchorCtr="0">
            <a:noAutofit/>
          </a:bodyPr>
          <a:lstStyle/>
          <a:p>
            <a:pPr marL="0" lvl="0" indent="0" rtl="0">
              <a:spcBef>
                <a:spcPts val="0"/>
              </a:spcBef>
              <a:spcAft>
                <a:spcPts val="800"/>
              </a:spcAft>
              <a:buNone/>
            </a:pPr>
            <a:r>
              <a:rPr lang="en-US" dirty="0" smtClean="0"/>
              <a:t>Objectives</a:t>
            </a:r>
            <a:endParaRPr lang="en-US" dirty="0" smtClean="0"/>
          </a:p>
          <a:p>
            <a:pPr>
              <a:buNone/>
            </a:pPr>
            <a:r>
              <a:rPr lang="en-US" sz="1400" dirty="0" smtClean="0"/>
              <a:t>The objective of this project is to provide a comprehensive approach towards the management of employee information. This will be done by designing and implementing an Employee management system that will bring up a major paradigm shift in the way that employee information is handled. </a:t>
            </a:r>
            <a:endParaRPr lang="en-US" sz="1400" dirty="0" smtClean="0"/>
          </a:p>
          <a:p>
            <a:pPr>
              <a:buNone/>
            </a:pPr>
            <a:r>
              <a:rPr lang="en-US" sz="1400" dirty="0" smtClean="0"/>
              <a:t>The objectives of this system include: </a:t>
            </a:r>
            <a:endParaRPr lang="en-US" sz="1400" dirty="0" smtClean="0"/>
          </a:p>
          <a:p>
            <a:pPr lvl="0">
              <a:buFont typeface="Wingdings" panose="05000000000000000000" pitchFamily="2" charset="2"/>
              <a:buChar char="q"/>
            </a:pPr>
            <a:r>
              <a:rPr lang="en-US" sz="1400" dirty="0" smtClean="0"/>
              <a:t>Design of a Employee management system to fulfill requirements of an administrator and an employee. </a:t>
            </a:r>
            <a:endParaRPr lang="en-US" sz="1400" dirty="0" smtClean="0"/>
          </a:p>
          <a:p>
            <a:pPr>
              <a:buFont typeface="Wingdings" panose="05000000000000000000" pitchFamily="2" charset="2"/>
              <a:buChar char="q"/>
            </a:pPr>
            <a:r>
              <a:rPr lang="en-US" sz="1400" dirty="0" smtClean="0"/>
              <a:t>Well-designed database to store employee information allowing the administrator to edit employees, add new employees, and terminate employees.</a:t>
            </a:r>
            <a:endParaRPr sz="1400" u="sng"/>
          </a:p>
        </p:txBody>
      </p:sp>
      <p:sp>
        <p:nvSpPr>
          <p:cNvPr id="116" name="Google Shape;116;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Employee Update </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5362" name="Picture 2" descr="D:\New folder\HCL final project\ss\ss\EmployeeUpdate\Desktop 29-11-2021 21-44-40-194.png"/>
          <p:cNvPicPr>
            <a:picLocks noChangeAspect="1" noChangeArrowheads="1"/>
          </p:cNvPicPr>
          <p:nvPr/>
        </p:nvPicPr>
        <p:blipFill>
          <a:blip r:embed="rId1"/>
          <a:srcRect/>
          <a:stretch>
            <a:fillRect/>
          </a:stretch>
        </p:blipFill>
        <p:spPr bwMode="auto">
          <a:xfrm>
            <a:off x="609600" y="1219116"/>
            <a:ext cx="8001000" cy="3727218"/>
          </a:xfrm>
          <a:prstGeom prst="rect">
            <a:avLst/>
          </a:prstGeom>
          <a:noFill/>
        </p:spPr>
      </p:pic>
    </p:spTree>
  </p:cSld>
  <p:clrMapOvr>
    <a:masterClrMapping/>
  </p:clrMapOvr>
  <p:transition>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Employee Update </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6386" name="Picture 2" descr="D:\New folder\HCL final project\ss\ss\EmployeeUpdate\Desktop 29-11-2021 21-44-44-633.png"/>
          <p:cNvPicPr>
            <a:picLocks noChangeAspect="1" noChangeArrowheads="1"/>
          </p:cNvPicPr>
          <p:nvPr/>
        </p:nvPicPr>
        <p:blipFill>
          <a:blip r:embed="rId1"/>
          <a:srcRect/>
          <a:stretch>
            <a:fillRect/>
          </a:stretch>
        </p:blipFill>
        <p:spPr bwMode="auto">
          <a:xfrm>
            <a:off x="609600" y="1123950"/>
            <a:ext cx="7924799" cy="3641535"/>
          </a:xfrm>
          <a:prstGeom prst="rect">
            <a:avLst/>
          </a:prstGeom>
          <a:noFill/>
        </p:spPr>
      </p:pic>
    </p:spTree>
  </p:cSld>
  <p:clrMapOvr>
    <a:masterClrMapping/>
  </p:clrMapOvr>
  <p:transition>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Employee Update </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7410" name="Picture 2" descr="D:\New folder\HCL final project\ss\ss\EmployeeUpdate\Desktop 29-11-2021 21-44-51-376.png"/>
          <p:cNvPicPr>
            <a:picLocks noChangeAspect="1" noChangeArrowheads="1"/>
          </p:cNvPicPr>
          <p:nvPr/>
        </p:nvPicPr>
        <p:blipFill>
          <a:blip r:embed="rId1"/>
          <a:srcRect/>
          <a:stretch>
            <a:fillRect/>
          </a:stretch>
        </p:blipFill>
        <p:spPr bwMode="auto">
          <a:xfrm>
            <a:off x="533400" y="1123950"/>
            <a:ext cx="8077200" cy="37338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Employee Options</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8434" name="Picture 2" descr="D:\New folder\HCL final project\ss\ss\EmployeeOptions\Desktop 29-11-2021 21-45-39-418.png"/>
          <p:cNvPicPr>
            <a:picLocks noChangeAspect="1" noChangeArrowheads="1"/>
          </p:cNvPicPr>
          <p:nvPr/>
        </p:nvPicPr>
        <p:blipFill>
          <a:blip r:embed="rId1"/>
          <a:srcRect/>
          <a:stretch>
            <a:fillRect/>
          </a:stretch>
        </p:blipFill>
        <p:spPr bwMode="auto">
          <a:xfrm>
            <a:off x="533400" y="1200150"/>
            <a:ext cx="8001000" cy="3684376"/>
          </a:xfrm>
          <a:prstGeom prst="rect">
            <a:avLst/>
          </a:prstGeom>
          <a:noFill/>
        </p:spPr>
      </p:pic>
    </p:spTree>
  </p:cSld>
  <p:clrMapOvr>
    <a:masterClrMapping/>
  </p:clrMapOvr>
  <p:transition>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Employee Options</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9458" name="Picture 2" descr="D:\New folder\HCL final project\ss\ss\EmployeeOptions\Desktop 29-11-2021 21-45-45-106.png"/>
          <p:cNvPicPr>
            <a:picLocks noChangeAspect="1" noChangeArrowheads="1"/>
          </p:cNvPicPr>
          <p:nvPr/>
        </p:nvPicPr>
        <p:blipFill>
          <a:blip r:embed="rId1"/>
          <a:srcRect/>
          <a:stretch>
            <a:fillRect/>
          </a:stretch>
        </p:blipFill>
        <p:spPr bwMode="auto">
          <a:xfrm>
            <a:off x="533400" y="1200150"/>
            <a:ext cx="8077200" cy="3786125"/>
          </a:xfrm>
          <a:prstGeom prst="rect">
            <a:avLst/>
          </a:prstGeom>
          <a:noFill/>
        </p:spPr>
      </p:pic>
    </p:spTree>
  </p:cSld>
  <p:clrMapOvr>
    <a:masterClrMapping/>
  </p:clrMapOvr>
  <p:transition>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Employee Options</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0482" name="Picture 2" descr="D:\New folder\HCL final project\ss\ss\EmployeeOptions\Desktop 29-11-2021 21-45-48-929.png"/>
          <p:cNvPicPr>
            <a:picLocks noChangeAspect="1" noChangeArrowheads="1"/>
          </p:cNvPicPr>
          <p:nvPr/>
        </p:nvPicPr>
        <p:blipFill>
          <a:blip r:embed="rId1"/>
          <a:srcRect/>
          <a:stretch>
            <a:fillRect/>
          </a:stretch>
        </p:blipFill>
        <p:spPr bwMode="auto">
          <a:xfrm>
            <a:off x="533400" y="1123950"/>
            <a:ext cx="8229600" cy="3770059"/>
          </a:xfrm>
          <a:prstGeom prst="rect">
            <a:avLst/>
          </a:prstGeom>
          <a:noFill/>
        </p:spPr>
      </p:pic>
    </p:spTree>
  </p:cSld>
  <p:clrMapOvr>
    <a:masterClrMapping/>
  </p:clrMapOvr>
  <p:transition>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609600" y="285750"/>
            <a:ext cx="6962100" cy="396300"/>
          </a:xfrm>
          <a:prstGeom prst="rect">
            <a:avLst/>
          </a:prstGeom>
        </p:spPr>
        <p:txBody>
          <a:bodyPr spcFirstLastPara="1" wrap="square" lIns="0" tIns="0" rIns="0" bIns="0" anchor="b" anchorCtr="0">
            <a:noAutofit/>
          </a:bodyPr>
          <a:lstStyle/>
          <a:p>
            <a:pPr lvl="0"/>
            <a:r>
              <a:rPr lang="en-GB" sz="2400" dirty="0" smtClean="0"/>
              <a:t>Employee Management </a:t>
            </a:r>
            <a:r>
              <a:rPr lang="en-GB" sz="2400" dirty="0" smtClean="0"/>
              <a:t>System Code Snippet</a:t>
            </a:r>
            <a:endParaRPr sz="2400"/>
          </a:p>
        </p:txBody>
      </p:sp>
      <p:sp>
        <p:nvSpPr>
          <p:cNvPr id="361" name="Google Shape;361;p36"/>
          <p:cNvSpPr txBox="1">
            <a:spLocks noGrp="1"/>
          </p:cNvSpPr>
          <p:nvPr>
            <p:ph type="body" idx="1"/>
          </p:nvPr>
        </p:nvSpPr>
        <p:spPr>
          <a:xfrm>
            <a:off x="609600" y="742950"/>
            <a:ext cx="6962100" cy="196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2000" b="1" dirty="0" smtClean="0"/>
              <a:t>Detailed List</a:t>
            </a:r>
            <a:endParaRPr sz="2000" b="1"/>
          </a:p>
          <a:p>
            <a:pPr marL="0" lvl="0" indent="0" algn="l" rtl="0">
              <a:lnSpc>
                <a:spcPct val="115000"/>
              </a:lnSpc>
              <a:spcBef>
                <a:spcPts val="800"/>
              </a:spcBef>
              <a:spcAft>
                <a:spcPts val="800"/>
              </a:spcAft>
              <a:buNone/>
            </a:pPr>
            <a:endParaRPr sz="1800"/>
          </a:p>
        </p:txBody>
      </p:sp>
      <p:sp>
        <p:nvSpPr>
          <p:cNvPr id="363" name="Google Shape;363;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1506" name="Picture 2" descr="D:\New folder\HCL final project\ss\ss\DetailedList\Desktop 29-11-2021 21-43-01-298.png"/>
          <p:cNvPicPr>
            <a:picLocks noChangeAspect="1" noChangeArrowheads="1"/>
          </p:cNvPicPr>
          <p:nvPr/>
        </p:nvPicPr>
        <p:blipFill>
          <a:blip r:embed="rId1"/>
          <a:srcRect/>
          <a:stretch>
            <a:fillRect/>
          </a:stretch>
        </p:blipFill>
        <p:spPr bwMode="auto">
          <a:xfrm>
            <a:off x="457200" y="1123950"/>
            <a:ext cx="8229600" cy="3828966"/>
          </a:xfrm>
          <a:prstGeom prst="rect">
            <a:avLst/>
          </a:prstGeom>
          <a:noFill/>
        </p:spPr>
      </p:pic>
    </p:spTree>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xfrm>
            <a:off x="779100" y="1991824"/>
            <a:ext cx="5697900" cy="118952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4800" dirty="0" smtClean="0"/>
              <a:t>Employee Management System </a:t>
            </a:r>
            <a:r>
              <a:rPr lang="en-US" altLang="en-GB" sz="4800" dirty="0" smtClean="0"/>
              <a:t>Manual Test Cases</a:t>
            </a:r>
            <a:endParaRPr lang="en-US" altLang="en-GB" sz="4800" dirty="0" smtClean="0"/>
          </a:p>
        </p:txBody>
      </p:sp>
    </p:spTree>
  </p:cSld>
  <p:clrMapOvr>
    <a:masterClrMapping/>
  </p:clrMapOvr>
  <p:transition>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7620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Test Case Documentation</a:t>
            </a:r>
            <a:endParaRPr lang="en-US" altLang="en-GB" dirty="0" smtClean="0"/>
          </a:p>
        </p:txBody>
      </p:sp>
      <p:sp>
        <p:nvSpPr>
          <p:cNvPr id="355" name="Google Shape;35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Placeholder 4"/>
          <p:cNvSpPr>
            <a:spLocks noGrp="1"/>
          </p:cNvSpPr>
          <p:nvPr>
            <p:ph type="body" idx="1"/>
          </p:nvPr>
        </p:nvSpPr>
        <p:spPr>
          <a:xfrm>
            <a:off x="762000" y="895350"/>
            <a:ext cx="6962100" cy="2895300"/>
          </a:xfrm>
        </p:spPr>
        <p:txBody>
          <a:bodyPr/>
          <a:lstStyle/>
          <a:p>
            <a:pPr>
              <a:buNone/>
            </a:pPr>
            <a:r>
              <a:rPr lang="en-US" dirty="0" smtClean="0"/>
              <a:t>Cover Page:</a:t>
            </a:r>
            <a:endParaRPr lang="en-US" dirty="0" smtClean="0"/>
          </a:p>
          <a:p>
            <a:pPr>
              <a:buNone/>
            </a:pPr>
            <a:endParaRPr lang="en-US" dirty="0"/>
          </a:p>
        </p:txBody>
      </p:sp>
      <p:pic>
        <p:nvPicPr>
          <p:cNvPr id="2" name="Picture 1" descr="Desktop 29-11-2021 23-01-37-853"/>
          <p:cNvPicPr>
            <a:picLocks noChangeAspect="1"/>
          </p:cNvPicPr>
          <p:nvPr/>
        </p:nvPicPr>
        <p:blipFill>
          <a:blip r:embed="rId1"/>
          <a:stretch>
            <a:fillRect/>
          </a:stretch>
        </p:blipFill>
        <p:spPr>
          <a:xfrm>
            <a:off x="570865" y="1366520"/>
            <a:ext cx="8008620" cy="3618865"/>
          </a:xfrm>
          <a:prstGeom prst="rect">
            <a:avLst/>
          </a:prstGeom>
        </p:spPr>
      </p:pic>
    </p:spTree>
  </p:cSld>
  <p:clrMapOvr>
    <a:masterClrMapping/>
  </p:clrMapOvr>
  <p:transition>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7620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Test Case Documentation</a:t>
            </a:r>
            <a:endParaRPr lang="en-US" altLang="en-GB" dirty="0" smtClean="0"/>
          </a:p>
        </p:txBody>
      </p:sp>
      <p:sp>
        <p:nvSpPr>
          <p:cNvPr id="355" name="Google Shape;35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Placeholder 4"/>
          <p:cNvSpPr>
            <a:spLocks noGrp="1"/>
          </p:cNvSpPr>
          <p:nvPr>
            <p:ph type="body" idx="1"/>
          </p:nvPr>
        </p:nvSpPr>
        <p:spPr>
          <a:xfrm>
            <a:off x="762000" y="895350"/>
            <a:ext cx="6962100" cy="2895300"/>
          </a:xfrm>
        </p:spPr>
        <p:txBody>
          <a:bodyPr/>
          <a:lstStyle/>
          <a:p>
            <a:pPr>
              <a:buNone/>
            </a:pPr>
            <a:r>
              <a:rPr lang="en-US" dirty="0" smtClean="0"/>
              <a:t>Test Scenario:</a:t>
            </a:r>
            <a:endParaRPr lang="en-US" dirty="0"/>
          </a:p>
        </p:txBody>
      </p:sp>
      <p:pic>
        <p:nvPicPr>
          <p:cNvPr id="2" name="Picture 1" descr="Desktop 29-11-2021 23-01-41-254"/>
          <p:cNvPicPr>
            <a:picLocks noChangeAspect="1"/>
          </p:cNvPicPr>
          <p:nvPr/>
        </p:nvPicPr>
        <p:blipFill>
          <a:blip r:embed="rId1"/>
          <a:stretch>
            <a:fillRect/>
          </a:stretch>
        </p:blipFill>
        <p:spPr>
          <a:xfrm>
            <a:off x="685800" y="1428750"/>
            <a:ext cx="7821295" cy="3533140"/>
          </a:xfrm>
          <a:prstGeom prst="rect">
            <a:avLst/>
          </a:prstGeom>
        </p:spPr>
      </p:pic>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t>Scope</a:t>
            </a:r>
            <a:endParaRPr lang="en-GB" dirty="0" smtClean="0"/>
          </a:p>
        </p:txBody>
      </p:sp>
      <p:sp>
        <p:nvSpPr>
          <p:cNvPr id="122" name="Google Shape;122;p17"/>
          <p:cNvSpPr txBox="1">
            <a:spLocks noGrp="1"/>
          </p:cNvSpPr>
          <p:nvPr>
            <p:ph type="body" idx="1"/>
          </p:nvPr>
        </p:nvSpPr>
        <p:spPr>
          <a:xfrm>
            <a:off x="779100" y="1492425"/>
            <a:ext cx="6962100" cy="2895300"/>
          </a:xfrm>
          <a:prstGeom prst="rect">
            <a:avLst/>
          </a:prstGeom>
        </p:spPr>
        <p:txBody>
          <a:bodyPr spcFirstLastPara="1" wrap="square" lIns="0" tIns="0" rIns="0" bIns="0" anchor="t" anchorCtr="0">
            <a:noAutofit/>
          </a:bodyPr>
          <a:lstStyle/>
          <a:p>
            <a:pPr>
              <a:buNone/>
            </a:pPr>
            <a:r>
              <a:rPr lang="en-US" sz="1600" dirty="0" smtClean="0"/>
              <a:t>The scope of this project will be limited to the following: </a:t>
            </a:r>
            <a:endParaRPr lang="en-US" sz="1600" dirty="0" smtClean="0"/>
          </a:p>
          <a:p>
            <a:pPr lvl="0">
              <a:buFont typeface="Wingdings" panose="05000000000000000000" pitchFamily="2" charset="2"/>
              <a:buChar char="q"/>
            </a:pPr>
            <a:r>
              <a:rPr lang="en-US" sz="1600" dirty="0" smtClean="0"/>
              <a:t>Employee profiles: </a:t>
            </a:r>
            <a:endParaRPr lang="en-US" sz="1600" dirty="0" smtClean="0"/>
          </a:p>
          <a:p>
            <a:pPr lvl="0">
              <a:buFont typeface="Wingdings" panose="05000000000000000000" pitchFamily="2" charset="2"/>
              <a:buChar char="q"/>
            </a:pPr>
            <a:r>
              <a:rPr lang="en-US" sz="1600" dirty="0" smtClean="0"/>
              <a:t>Employees will have access to their personal profiles.</a:t>
            </a:r>
            <a:endParaRPr lang="en-US" sz="1600" dirty="0" smtClean="0"/>
          </a:p>
          <a:p>
            <a:pPr lvl="0">
              <a:buFont typeface="Wingdings" panose="05000000000000000000" pitchFamily="2" charset="2"/>
              <a:buChar char="q"/>
            </a:pPr>
            <a:r>
              <a:rPr lang="en-US" sz="1600" dirty="0" smtClean="0"/>
              <a:t>Admin will have access to all the employee details</a:t>
            </a:r>
            <a:endParaRPr lang="en-US" sz="1600" dirty="0" smtClean="0"/>
          </a:p>
          <a:p>
            <a:pPr>
              <a:buFont typeface="Wingdings" panose="05000000000000000000" pitchFamily="2" charset="2"/>
              <a:buChar char="q"/>
            </a:pPr>
            <a:r>
              <a:rPr lang="en-US" sz="1600" dirty="0" smtClean="0"/>
              <a:t>Admin will be able to perform operations like adding an employee, updating the details of an employee, deleting an employee details.</a:t>
            </a:r>
            <a:endParaRPr sz="1600"/>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7620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Test Case Documentation</a:t>
            </a:r>
            <a:endParaRPr lang="en-US" altLang="en-GB" dirty="0" smtClean="0"/>
          </a:p>
        </p:txBody>
      </p:sp>
      <p:sp>
        <p:nvSpPr>
          <p:cNvPr id="355" name="Google Shape;35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Placeholder 4"/>
          <p:cNvSpPr>
            <a:spLocks noGrp="1"/>
          </p:cNvSpPr>
          <p:nvPr>
            <p:ph type="body" idx="1"/>
          </p:nvPr>
        </p:nvSpPr>
        <p:spPr>
          <a:xfrm>
            <a:off x="762000" y="895350"/>
            <a:ext cx="6962100" cy="2895300"/>
          </a:xfrm>
        </p:spPr>
        <p:txBody>
          <a:bodyPr/>
          <a:lstStyle/>
          <a:p>
            <a:pPr>
              <a:buNone/>
            </a:pPr>
            <a:r>
              <a:rPr lang="en-US" dirty="0" smtClean="0"/>
              <a:t>Test Cases:</a:t>
            </a:r>
            <a:endParaRPr lang="en-US" dirty="0"/>
          </a:p>
        </p:txBody>
      </p:sp>
      <p:pic>
        <p:nvPicPr>
          <p:cNvPr id="2" name="Picture 1" descr="Desktop 29-11-2021 23-03-22-982"/>
          <p:cNvPicPr>
            <a:picLocks noChangeAspect="1"/>
          </p:cNvPicPr>
          <p:nvPr/>
        </p:nvPicPr>
        <p:blipFill>
          <a:blip r:embed="rId1"/>
          <a:stretch>
            <a:fillRect/>
          </a:stretch>
        </p:blipFill>
        <p:spPr>
          <a:xfrm>
            <a:off x="761365" y="1514475"/>
            <a:ext cx="7766050" cy="3361690"/>
          </a:xfrm>
          <a:prstGeom prst="rect">
            <a:avLst/>
          </a:prstGeom>
        </p:spPr>
      </p:pic>
    </p:spTree>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7620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Test Case Documentation</a:t>
            </a:r>
            <a:endParaRPr lang="en-US" altLang="en-GB" dirty="0" smtClean="0"/>
          </a:p>
        </p:txBody>
      </p:sp>
      <p:sp>
        <p:nvSpPr>
          <p:cNvPr id="355" name="Google Shape;35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Placeholder 4"/>
          <p:cNvSpPr>
            <a:spLocks noGrp="1"/>
          </p:cNvSpPr>
          <p:nvPr>
            <p:ph type="body" idx="1"/>
          </p:nvPr>
        </p:nvSpPr>
        <p:spPr>
          <a:xfrm>
            <a:off x="762000" y="895350"/>
            <a:ext cx="6962100" cy="2895300"/>
          </a:xfrm>
        </p:spPr>
        <p:txBody>
          <a:bodyPr/>
          <a:lstStyle/>
          <a:p>
            <a:pPr>
              <a:buNone/>
            </a:pPr>
            <a:r>
              <a:rPr lang="en-US" dirty="0" smtClean="0"/>
              <a:t>Test Cases:</a:t>
            </a:r>
            <a:endParaRPr lang="en-US" dirty="0"/>
          </a:p>
        </p:txBody>
      </p:sp>
      <p:pic>
        <p:nvPicPr>
          <p:cNvPr id="2" name="Picture 1" descr="Desktop 29-11-2021 23-03-32-153"/>
          <p:cNvPicPr>
            <a:picLocks noChangeAspect="1"/>
          </p:cNvPicPr>
          <p:nvPr/>
        </p:nvPicPr>
        <p:blipFill>
          <a:blip r:embed="rId1"/>
          <a:stretch>
            <a:fillRect/>
          </a:stretch>
        </p:blipFill>
        <p:spPr>
          <a:xfrm>
            <a:off x="661035" y="1372235"/>
            <a:ext cx="7886065" cy="3465195"/>
          </a:xfrm>
          <a:prstGeom prst="rect">
            <a:avLst/>
          </a:prstGeom>
        </p:spPr>
      </p:pic>
    </p:spTree>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7620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Test Case Documentation</a:t>
            </a:r>
            <a:endParaRPr lang="en-US" altLang="en-GB" dirty="0" smtClean="0"/>
          </a:p>
        </p:txBody>
      </p:sp>
      <p:sp>
        <p:nvSpPr>
          <p:cNvPr id="355" name="Google Shape;35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Placeholder 4"/>
          <p:cNvSpPr>
            <a:spLocks noGrp="1"/>
          </p:cNvSpPr>
          <p:nvPr>
            <p:ph type="body" idx="1"/>
          </p:nvPr>
        </p:nvSpPr>
        <p:spPr>
          <a:xfrm>
            <a:off x="762000" y="895350"/>
            <a:ext cx="6962100" cy="2895300"/>
          </a:xfrm>
        </p:spPr>
        <p:txBody>
          <a:bodyPr/>
          <a:lstStyle/>
          <a:p>
            <a:pPr>
              <a:buNone/>
            </a:pPr>
            <a:r>
              <a:rPr lang="en-US" dirty="0" smtClean="0"/>
              <a:t>Test Cases:</a:t>
            </a:r>
            <a:endParaRPr lang="en-US" dirty="0"/>
          </a:p>
        </p:txBody>
      </p:sp>
      <p:pic>
        <p:nvPicPr>
          <p:cNvPr id="2" name="Picture 1" descr="Desktop 29-11-2021 23-03-41-419"/>
          <p:cNvPicPr>
            <a:picLocks noChangeAspect="1"/>
          </p:cNvPicPr>
          <p:nvPr/>
        </p:nvPicPr>
        <p:blipFill>
          <a:blip r:embed="rId1"/>
          <a:stretch>
            <a:fillRect/>
          </a:stretch>
        </p:blipFill>
        <p:spPr>
          <a:xfrm>
            <a:off x="622935" y="1354455"/>
            <a:ext cx="7922260" cy="3523615"/>
          </a:xfrm>
          <a:prstGeom prst="rect">
            <a:avLst/>
          </a:prstGeom>
        </p:spPr>
      </p:pic>
    </p:spTree>
  </p:cSld>
  <p:clrMapOvr>
    <a:masterClrMapping/>
  </p:clrMapOvr>
  <p:transition>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7620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Test Case Documentation</a:t>
            </a:r>
            <a:endParaRPr lang="en-US" altLang="en-GB" dirty="0" smtClean="0"/>
          </a:p>
        </p:txBody>
      </p:sp>
      <p:sp>
        <p:nvSpPr>
          <p:cNvPr id="355" name="Google Shape;35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Placeholder 4"/>
          <p:cNvSpPr>
            <a:spLocks noGrp="1"/>
          </p:cNvSpPr>
          <p:nvPr>
            <p:ph type="body" idx="1"/>
          </p:nvPr>
        </p:nvSpPr>
        <p:spPr>
          <a:xfrm>
            <a:off x="762000" y="895350"/>
            <a:ext cx="6962100" cy="2895300"/>
          </a:xfrm>
        </p:spPr>
        <p:txBody>
          <a:bodyPr/>
          <a:lstStyle/>
          <a:p>
            <a:pPr>
              <a:buNone/>
            </a:pPr>
            <a:r>
              <a:rPr lang="en-US" dirty="0" smtClean="0"/>
              <a:t>Test Cases:</a:t>
            </a:r>
            <a:endParaRPr lang="en-US" dirty="0"/>
          </a:p>
        </p:txBody>
      </p:sp>
      <p:pic>
        <p:nvPicPr>
          <p:cNvPr id="2" name="Picture 1" descr="Desktop 29-11-2021 23-03-49-868"/>
          <p:cNvPicPr>
            <a:picLocks noChangeAspect="1"/>
          </p:cNvPicPr>
          <p:nvPr/>
        </p:nvPicPr>
        <p:blipFill>
          <a:blip r:embed="rId1"/>
          <a:stretch>
            <a:fillRect/>
          </a:stretch>
        </p:blipFill>
        <p:spPr>
          <a:xfrm>
            <a:off x="762635" y="1369060"/>
            <a:ext cx="7657465" cy="3484880"/>
          </a:xfrm>
          <a:prstGeom prst="rect">
            <a:avLst/>
          </a:prstGeom>
        </p:spPr>
      </p:pic>
    </p:spTree>
  </p:cSld>
  <p:clrMapOvr>
    <a:masterClrMapping/>
  </p:clrMapOvr>
  <p:transition>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7620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Test Case Documentation</a:t>
            </a:r>
            <a:endParaRPr lang="en-US" altLang="en-GB" dirty="0" smtClean="0"/>
          </a:p>
        </p:txBody>
      </p:sp>
      <p:sp>
        <p:nvSpPr>
          <p:cNvPr id="355" name="Google Shape;35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Placeholder 4"/>
          <p:cNvSpPr>
            <a:spLocks noGrp="1"/>
          </p:cNvSpPr>
          <p:nvPr>
            <p:ph type="body" idx="1"/>
          </p:nvPr>
        </p:nvSpPr>
        <p:spPr>
          <a:xfrm>
            <a:off x="762000" y="895350"/>
            <a:ext cx="6962100" cy="2895300"/>
          </a:xfrm>
        </p:spPr>
        <p:txBody>
          <a:bodyPr/>
          <a:lstStyle/>
          <a:p>
            <a:pPr>
              <a:buNone/>
            </a:pPr>
            <a:r>
              <a:rPr lang="en-US" dirty="0" smtClean="0"/>
              <a:t>Test Cases:</a:t>
            </a:r>
            <a:endParaRPr lang="en-US" dirty="0"/>
          </a:p>
        </p:txBody>
      </p:sp>
      <p:pic>
        <p:nvPicPr>
          <p:cNvPr id="2" name="Picture 1" descr="Desktop 29-11-2021 23-04-03-428"/>
          <p:cNvPicPr>
            <a:picLocks noChangeAspect="1"/>
          </p:cNvPicPr>
          <p:nvPr/>
        </p:nvPicPr>
        <p:blipFill>
          <a:blip r:embed="rId1"/>
          <a:stretch>
            <a:fillRect/>
          </a:stretch>
        </p:blipFill>
        <p:spPr>
          <a:xfrm>
            <a:off x="791210" y="1488440"/>
            <a:ext cx="7653020" cy="3381375"/>
          </a:xfrm>
          <a:prstGeom prst="rect">
            <a:avLst/>
          </a:prstGeom>
        </p:spPr>
      </p:pic>
    </p:spTree>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7620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Test Case Documentation</a:t>
            </a:r>
            <a:endParaRPr lang="en-US" altLang="en-GB" dirty="0" smtClean="0"/>
          </a:p>
        </p:txBody>
      </p:sp>
      <p:sp>
        <p:nvSpPr>
          <p:cNvPr id="355" name="Google Shape;35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Placeholder 4"/>
          <p:cNvSpPr>
            <a:spLocks noGrp="1"/>
          </p:cNvSpPr>
          <p:nvPr>
            <p:ph type="body" idx="1"/>
          </p:nvPr>
        </p:nvSpPr>
        <p:spPr>
          <a:xfrm>
            <a:off x="762000" y="895350"/>
            <a:ext cx="6962100" cy="2895300"/>
          </a:xfrm>
        </p:spPr>
        <p:txBody>
          <a:bodyPr/>
          <a:lstStyle/>
          <a:p>
            <a:pPr>
              <a:buNone/>
            </a:pPr>
            <a:r>
              <a:rPr lang="en-US" dirty="0" smtClean="0"/>
              <a:t>Defect Log:</a:t>
            </a:r>
            <a:endParaRPr lang="en-US" dirty="0"/>
          </a:p>
        </p:txBody>
      </p:sp>
      <p:pic>
        <p:nvPicPr>
          <p:cNvPr id="2" name="Picture 1" descr="Desktop 29-11-2021 23-05-38-40"/>
          <p:cNvPicPr>
            <a:picLocks noChangeAspect="1"/>
          </p:cNvPicPr>
          <p:nvPr/>
        </p:nvPicPr>
        <p:blipFill>
          <a:blip r:embed="rId1"/>
          <a:stretch>
            <a:fillRect/>
          </a:stretch>
        </p:blipFill>
        <p:spPr>
          <a:xfrm>
            <a:off x="844550" y="1440815"/>
            <a:ext cx="7605395" cy="3424555"/>
          </a:xfrm>
          <a:prstGeom prst="rect">
            <a:avLst/>
          </a:prstGeom>
        </p:spPr>
      </p:pic>
    </p:spTree>
  </p:cSld>
  <p:clrMapOvr>
    <a:masterClrMapping/>
  </p:clrMapOvr>
  <p:transition>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7620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Test Case Documentation</a:t>
            </a:r>
            <a:endParaRPr lang="en-US" altLang="en-GB" dirty="0" smtClean="0"/>
          </a:p>
        </p:txBody>
      </p:sp>
      <p:sp>
        <p:nvSpPr>
          <p:cNvPr id="355" name="Google Shape;355;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 name="Text Placeholder 4"/>
          <p:cNvSpPr>
            <a:spLocks noGrp="1"/>
          </p:cNvSpPr>
          <p:nvPr>
            <p:ph type="body" idx="1"/>
          </p:nvPr>
        </p:nvSpPr>
        <p:spPr>
          <a:xfrm>
            <a:off x="762000" y="895350"/>
            <a:ext cx="6962100" cy="2895300"/>
          </a:xfrm>
        </p:spPr>
        <p:txBody>
          <a:bodyPr/>
          <a:lstStyle/>
          <a:p>
            <a:pPr>
              <a:buNone/>
            </a:pPr>
            <a:r>
              <a:rPr lang="en-US" dirty="0" smtClean="0"/>
              <a:t>RTM:</a:t>
            </a:r>
            <a:endParaRPr lang="en-US" dirty="0"/>
          </a:p>
        </p:txBody>
      </p:sp>
      <p:pic>
        <p:nvPicPr>
          <p:cNvPr id="2" name="Picture 1" descr="Desktop 29-11-2021 23-05-44-569"/>
          <p:cNvPicPr>
            <a:picLocks noChangeAspect="1"/>
          </p:cNvPicPr>
          <p:nvPr/>
        </p:nvPicPr>
        <p:blipFill>
          <a:blip r:embed="rId1"/>
          <a:stretch>
            <a:fillRect/>
          </a:stretch>
        </p:blipFill>
        <p:spPr>
          <a:xfrm>
            <a:off x="769620" y="1374140"/>
            <a:ext cx="7702550" cy="3571240"/>
          </a:xfrm>
          <a:prstGeom prst="rect">
            <a:avLst/>
          </a:prstGeom>
        </p:spPr>
      </p:pic>
    </p:spTree>
  </p:cSld>
  <p:clrMapOvr>
    <a:masterClrMapping/>
  </p:clrMapOvr>
  <p:transition>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3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45" name="Google Shape;345;p3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46" name="Google Shape;346;p34"/>
          <p:cNvSpPr txBox="1">
            <a:spLocks noGrp="1"/>
          </p:cNvSpPr>
          <p:nvPr>
            <p:ph type="ctrTitle" idx="4294967295"/>
          </p:nvPr>
        </p:nvSpPr>
        <p:spPr>
          <a:xfrm>
            <a:off x="609600" y="0"/>
            <a:ext cx="4282200" cy="1159800"/>
          </a:xfrm>
          <a:prstGeom prst="rect">
            <a:avLst/>
          </a:prstGeom>
        </p:spPr>
        <p:txBody>
          <a:bodyPr spcFirstLastPara="1" wrap="square" lIns="0" tIns="0" rIns="0" bIns="0" anchor="b" anchorCtr="0">
            <a:noAutofit/>
          </a:bodyPr>
          <a:lstStyle/>
          <a:p>
            <a:pPr lvl="0"/>
            <a:r>
              <a:rPr lang="en-US" b="1" dirty="0" smtClean="0"/>
              <a:t>CONCLUSION</a:t>
            </a:r>
            <a:endParaRPr>
              <a:solidFill>
                <a:schemeClr val="accent5"/>
              </a:solidFill>
            </a:endParaRPr>
          </a:p>
        </p:txBody>
      </p:sp>
      <p:sp>
        <p:nvSpPr>
          <p:cNvPr id="347" name="Google Shape;347;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48" name="Google Shape;348;p34"/>
          <p:cNvSpPr txBox="1">
            <a:spLocks noGrp="1"/>
          </p:cNvSpPr>
          <p:nvPr>
            <p:ph type="body" idx="4294967295"/>
          </p:nvPr>
        </p:nvSpPr>
        <p:spPr>
          <a:xfrm>
            <a:off x="609600" y="1638300"/>
            <a:ext cx="7221900" cy="3505200"/>
          </a:xfrm>
          <a:prstGeom prst="rect">
            <a:avLst/>
          </a:prstGeom>
        </p:spPr>
        <p:txBody>
          <a:bodyPr spcFirstLastPara="1" wrap="square" lIns="0" tIns="0" rIns="0" bIns="0" anchor="t" anchorCtr="0">
            <a:noAutofit/>
          </a:bodyPr>
          <a:lstStyle/>
          <a:p>
            <a:pPr>
              <a:buNone/>
            </a:pPr>
            <a:r>
              <a:rPr lang="en-US" sz="1600" b="1" u="sng" dirty="0" smtClean="0"/>
              <a:t>RESULTS</a:t>
            </a:r>
            <a:endParaRPr lang="en-US" sz="1600" b="1" u="sng" dirty="0" smtClean="0"/>
          </a:p>
          <a:p>
            <a:pPr>
              <a:buNone/>
            </a:pPr>
            <a:endParaRPr lang="en-US" sz="1600" u="sng" dirty="0" smtClean="0"/>
          </a:p>
          <a:p>
            <a:pPr>
              <a:buFont typeface="Wingdings" panose="05000000000000000000" pitchFamily="2" charset="2"/>
              <a:buChar char="Ø"/>
            </a:pPr>
            <a:r>
              <a:rPr lang="en-US" sz="1600" b="1" dirty="0" smtClean="0"/>
              <a:t> </a:t>
            </a:r>
            <a:r>
              <a:rPr lang="en-US" sz="1600" dirty="0" smtClean="0"/>
              <a:t>The software product produced was fairly good, it achieved most of the user requirements, the user interface is good and is very easy to navigate, and even novice users can find their way around the console easily. The client side validation is excellent. </a:t>
            </a:r>
            <a:endParaRPr lang="en-US" sz="1600" dirty="0" smtClean="0"/>
          </a:p>
          <a:p>
            <a:pPr>
              <a:buFont typeface="Wingdings" panose="05000000000000000000" pitchFamily="2" charset="2"/>
              <a:buChar char="Ø"/>
            </a:pPr>
            <a:endParaRPr lang="en-US" sz="1600" dirty="0" smtClean="0"/>
          </a:p>
          <a:p>
            <a:pPr marL="76200" indent="0">
              <a:buFont typeface="Wingdings" panose="05000000000000000000" pitchFamily="2" charset="2"/>
              <a:buNone/>
            </a:pPr>
            <a:r>
              <a:rPr lang="en-US" sz="1800" b="1" u="sng" dirty="0" smtClean="0"/>
              <a:t>GitHub Repository Link</a:t>
            </a:r>
            <a:endParaRPr lang="en-US" sz="1800" b="1" u="sng" dirty="0" smtClean="0"/>
          </a:p>
          <a:p>
            <a:pPr marL="76200" indent="0">
              <a:buFont typeface="Wingdings" panose="05000000000000000000" pitchFamily="2" charset="2"/>
              <a:buNone/>
            </a:pPr>
            <a:endParaRPr lang="en-US" sz="1800" b="1" u="sng" dirty="0" smtClean="0"/>
          </a:p>
          <a:p>
            <a:pPr marL="76200" indent="0">
              <a:buFont typeface="Wingdings" panose="05000000000000000000" pitchFamily="2" charset="2"/>
              <a:buNone/>
            </a:pPr>
            <a:r>
              <a:rPr lang="en-US" sz="1800" b="1" i="1" u="sng" dirty="0" smtClean="0">
                <a:hlinkClick r:id="rId1" action="ppaction://hlinkfile">
                  <a:extLst>
                    <a:ext uri="{DAF060AB-1E55-43B9-8AAB-6FB025537F2F}">
                      <wpsdc:hlinkClr xmlns:wpsdc="http://www.wps.cn/officeDocument/2017/drawingmlCustomData" val="FF0000"/>
                      <wpsdc:folHlinkClr xmlns:wpsdc="http://www.wps.cn/officeDocument/2017/drawingmlCustomData" val="6611CC"/>
                      <wpsdc:hlinkUnderline xmlns:wpsdc="http://www.wps.cn/officeDocument/2017/drawingmlCustomData" val="1"/>
                    </a:ext>
                  </a:extLst>
                </a:hlinkClick>
              </a:rPr>
              <a:t>https://github.com/asv520/Employee_Management_System</a:t>
            </a:r>
            <a:endParaRPr lang="en-US" sz="1800" b="1" i="1" u="sng" dirty="0" smtClean="0"/>
          </a:p>
          <a:p>
            <a:pPr marL="76200" indent="0">
              <a:buFont typeface="Wingdings" panose="05000000000000000000" pitchFamily="2" charset="2"/>
              <a:buNone/>
            </a:pPr>
            <a:endParaRPr lang="en-US" sz="1600" dirty="0" smtClean="0"/>
          </a:p>
          <a:p>
            <a:pPr marL="76200" indent="0">
              <a:buFont typeface="Wingdings" panose="05000000000000000000" pitchFamily="2" charset="2"/>
              <a:buNone/>
            </a:pPr>
            <a:endParaRPr lang="en-US" sz="1600" dirty="0" smtClean="0"/>
          </a:p>
          <a:p>
            <a:endParaRPr lang="en-US" sz="1600" dirty="0" smtClean="0"/>
          </a:p>
          <a:p>
            <a:pPr>
              <a:buNone/>
            </a:pPr>
            <a:br>
              <a:rPr lang="en-GB" dirty="0"/>
            </a:br>
            <a:endParaRPr lang="en-GB" dirty="0"/>
          </a:p>
        </p:txBody>
      </p:sp>
    </p:spTree>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3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45" name="Google Shape;345;p3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46" name="Google Shape;346;p34"/>
          <p:cNvSpPr txBox="1">
            <a:spLocks noGrp="1"/>
          </p:cNvSpPr>
          <p:nvPr>
            <p:ph type="ctrTitle" idx="4294967295"/>
          </p:nvPr>
        </p:nvSpPr>
        <p:spPr>
          <a:xfrm>
            <a:off x="609600" y="209550"/>
            <a:ext cx="4282200" cy="819150"/>
          </a:xfrm>
          <a:prstGeom prst="rect">
            <a:avLst/>
          </a:prstGeom>
        </p:spPr>
        <p:txBody>
          <a:bodyPr spcFirstLastPara="1" wrap="square" lIns="0" tIns="0" rIns="0" bIns="0" anchor="b" anchorCtr="0">
            <a:noAutofit/>
          </a:bodyPr>
          <a:lstStyle/>
          <a:p>
            <a:pPr lvl="0"/>
            <a:r>
              <a:rPr lang="en-US" b="1" dirty="0" smtClean="0"/>
              <a:t>Future Work</a:t>
            </a:r>
            <a:endParaRPr>
              <a:solidFill>
                <a:schemeClr val="accent5"/>
              </a:solidFill>
            </a:endParaRPr>
          </a:p>
        </p:txBody>
      </p:sp>
      <p:sp>
        <p:nvSpPr>
          <p:cNvPr id="347" name="Google Shape;347;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48" name="Google Shape;348;p34"/>
          <p:cNvSpPr txBox="1">
            <a:spLocks noGrp="1"/>
          </p:cNvSpPr>
          <p:nvPr>
            <p:ph type="body" idx="4294967295"/>
          </p:nvPr>
        </p:nvSpPr>
        <p:spPr>
          <a:xfrm>
            <a:off x="609600" y="1276350"/>
            <a:ext cx="7221900" cy="3505200"/>
          </a:xfrm>
          <a:prstGeom prst="rect">
            <a:avLst/>
          </a:prstGeom>
        </p:spPr>
        <p:txBody>
          <a:bodyPr spcFirstLastPara="1" wrap="square" lIns="0" tIns="0" rIns="0" bIns="0" anchor="t" anchorCtr="0">
            <a:noAutofit/>
          </a:bodyPr>
          <a:lstStyle/>
          <a:p>
            <a:pPr>
              <a:buNone/>
            </a:pPr>
            <a:r>
              <a:rPr lang="en-US" sz="1800" b="1" dirty="0" smtClean="0"/>
              <a:t>Leave Management </a:t>
            </a:r>
            <a:endParaRPr lang="en-US" sz="1800" dirty="0" smtClean="0"/>
          </a:p>
          <a:p>
            <a:r>
              <a:rPr lang="en-US" sz="1400" dirty="0" smtClean="0"/>
              <a:t>The leave management module can be improved by having all leave requests approved by the head of department before submission rather than going straight to the HR manager. This feature is important because the Supervisor should know which of his/her employees which to go on leave. </a:t>
            </a:r>
            <a:endParaRPr lang="en-US" sz="1400" dirty="0" smtClean="0"/>
          </a:p>
          <a:p>
            <a:endParaRPr lang="en-US" sz="1800" dirty="0" smtClean="0"/>
          </a:p>
          <a:p>
            <a:pPr>
              <a:buNone/>
            </a:pPr>
            <a:r>
              <a:rPr lang="en-US" sz="1800" b="1" dirty="0" smtClean="0"/>
              <a:t>Employee Performance </a:t>
            </a:r>
            <a:endParaRPr lang="en-US" sz="1800" dirty="0" smtClean="0"/>
          </a:p>
          <a:p>
            <a:r>
              <a:rPr lang="en-US" sz="1400" dirty="0" smtClean="0"/>
              <a:t>The designed system provides the admin with the ability to assign tasks to project members. If further worked on, this functionality can assist in determining the performance of employees based on their ability to finish tasks on time. </a:t>
            </a:r>
            <a:endParaRPr lang="en-US" sz="1400" dirty="0" smtClean="0"/>
          </a:p>
          <a:p>
            <a:pPr>
              <a:buNone/>
            </a:pPr>
            <a:r>
              <a:rPr lang="en-US" sz="1400" dirty="0" smtClean="0"/>
              <a:t> </a:t>
            </a:r>
            <a:endParaRPr lang="en-US" sz="1400" dirty="0" smtClean="0"/>
          </a:p>
          <a:p>
            <a:endParaRPr lang="en-US" sz="1400" dirty="0" smtClean="0"/>
          </a:p>
          <a:p>
            <a:pPr>
              <a:buNone/>
            </a:pPr>
            <a:br>
              <a:rPr lang="en-GB" sz="1400" dirty="0"/>
            </a:br>
            <a:endParaRPr sz="1400"/>
          </a:p>
        </p:txBody>
      </p:sp>
    </p:spTree>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ctrTitle"/>
          </p:nvPr>
        </p:nvSpPr>
        <p:spPr>
          <a:xfrm>
            <a:off x="762000" y="2419350"/>
            <a:ext cx="5577600" cy="1159800"/>
          </a:xfrm>
          <a:prstGeom prst="rect">
            <a:avLst/>
          </a:prstGeom>
        </p:spPr>
        <p:txBody>
          <a:bodyPr spcFirstLastPara="1" wrap="square" lIns="0" tIns="0" rIns="0" bIns="0" anchor="ctr" anchorCtr="0">
            <a:noAutofit/>
          </a:bodyPr>
          <a:lstStyle/>
          <a:p>
            <a:pPr lvl="0"/>
            <a:r>
              <a:rPr lang="en-GB" dirty="0" smtClean="0"/>
              <a:t>Automation Testing</a:t>
            </a:r>
            <a:br>
              <a:rPr lang="en-GB" dirty="0" smtClean="0"/>
            </a:br>
            <a:r>
              <a:rPr lang="en-US" dirty="0" smtClean="0"/>
              <a:t> </a:t>
            </a:r>
            <a:r>
              <a:rPr lang="en-US" sz="2800" dirty="0" smtClean="0"/>
              <a:t>https://petstore.octoperf.com/ </a:t>
            </a:r>
            <a:br>
              <a:rPr lang="en-GB" dirty="0" smtClean="0"/>
            </a:br>
            <a:endParaRPr lang="en-GB" dirty="0" smtClean="0"/>
          </a:p>
        </p:txBody>
      </p:sp>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accent4"/>
            </a:gs>
          </a:gsLst>
          <a:lin ang="5400700" scaled="0"/>
        </a:gradFill>
        <a:effectLst/>
      </p:bgPr>
    </p:bg>
    <p:spTree>
      <p:nvGrpSpPr>
        <p:cNvPr id="1" name="Shape 127"/>
        <p:cNvGrpSpPr/>
        <p:nvPr/>
      </p:nvGrpSpPr>
      <p:grpSpPr>
        <a:xfrm>
          <a:off x="0" y="0"/>
          <a:ext cx="0" cy="0"/>
          <a:chOff x="0" y="0"/>
          <a:chExt cx="0" cy="0"/>
        </a:xfrm>
      </p:grpSpPr>
      <p:sp>
        <p:nvSpPr>
          <p:cNvPr id="128" name="Google Shape;128;p18"/>
          <p:cNvSpPr txBox="1">
            <a:spLocks noGrp="1"/>
          </p:cNvSpPr>
          <p:nvPr>
            <p:ph type="ctrTitle" idx="4294967295"/>
          </p:nvPr>
        </p:nvSpPr>
        <p:spPr>
          <a:xfrm>
            <a:off x="1398375" y="2269150"/>
            <a:ext cx="6347400" cy="1159800"/>
          </a:xfrm>
          <a:prstGeom prst="rect">
            <a:avLst/>
          </a:prstGeom>
        </p:spPr>
        <p:txBody>
          <a:bodyPr spcFirstLastPara="1" wrap="square" lIns="0" tIns="0" rIns="0" bIns="0" anchor="b" anchorCtr="0">
            <a:noAutofit/>
          </a:bodyPr>
          <a:lstStyle/>
          <a:p>
            <a:r>
              <a:rPr lang="en-US" sz="4800" b="1" dirty="0" smtClean="0"/>
              <a:t>REQUIREMENTS AND CONSTRAINTS </a:t>
            </a:r>
            <a:endParaRPr lang="en-US" sz="4800" dirty="0"/>
          </a:p>
        </p:txBody>
      </p:sp>
      <p:sp>
        <p:nvSpPr>
          <p:cNvPr id="143" name="Google Shape;143;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838200" y="1123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t>Introduction</a:t>
            </a:r>
            <a:endParaRPr lang="en-GB" dirty="0" smtClean="0"/>
          </a:p>
        </p:txBody>
      </p:sp>
      <p:sp>
        <p:nvSpPr>
          <p:cNvPr id="91" name="Google Shape;91;p13"/>
          <p:cNvSpPr txBox="1">
            <a:spLocks noGrp="1"/>
          </p:cNvSpPr>
          <p:nvPr>
            <p:ph type="body" idx="1"/>
          </p:nvPr>
        </p:nvSpPr>
        <p:spPr>
          <a:xfrm>
            <a:off x="762000" y="1809750"/>
            <a:ext cx="6993300" cy="2921700"/>
          </a:xfrm>
          <a:prstGeom prst="rect">
            <a:avLst/>
          </a:prstGeom>
        </p:spPr>
        <p:txBody>
          <a:bodyPr spcFirstLastPara="1" wrap="square" lIns="0" tIns="0" rIns="0" bIns="0" anchor="t" anchorCtr="0">
            <a:noAutofit/>
          </a:bodyPr>
          <a:lstStyle/>
          <a:p>
            <a:pPr marL="0" lvl="0" indent="0">
              <a:buClr>
                <a:schemeClr val="dk1"/>
              </a:buClr>
              <a:buSzPts val="1100"/>
              <a:buNone/>
            </a:pPr>
            <a:r>
              <a:rPr lang="en-US" sz="1600" dirty="0" smtClean="0"/>
              <a:t>Automation testing is </a:t>
            </a:r>
            <a:r>
              <a:rPr lang="en-US" sz="1600" b="1" dirty="0" smtClean="0"/>
              <a:t>a Software testing technique to test and compare the actual outcome with the expected outcome</a:t>
            </a:r>
            <a:r>
              <a:rPr lang="en-US" sz="1600" dirty="0" smtClean="0"/>
              <a:t>. This can be achieved by writing test scripts or using any automation testing tools like:</a:t>
            </a:r>
            <a:endParaRPr lang="en-US" sz="1600" dirty="0" smtClean="0"/>
          </a:p>
          <a:p>
            <a:pPr marL="0" lvl="0" indent="0">
              <a:buClr>
                <a:schemeClr val="dk1"/>
              </a:buClr>
              <a:buSzPts val="1100"/>
              <a:buNone/>
            </a:pPr>
            <a:endParaRPr lang="en-US" sz="1600" dirty="0" smtClean="0"/>
          </a:p>
          <a:p>
            <a:pPr marL="0" lvl="0" indent="0">
              <a:buClr>
                <a:schemeClr val="dk1"/>
              </a:buClr>
              <a:buSzPts val="1100"/>
              <a:buFont typeface="Wingdings" panose="05000000000000000000" pitchFamily="2" charset="2"/>
              <a:buChar char="Ø"/>
            </a:pPr>
            <a:r>
              <a:rPr lang="en-US" sz="1600" dirty="0" smtClean="0"/>
              <a:t>TestNg</a:t>
            </a:r>
            <a:endParaRPr lang="en-US" sz="1600" dirty="0" smtClean="0"/>
          </a:p>
          <a:p>
            <a:pPr marL="0" lvl="0" indent="0">
              <a:buClr>
                <a:schemeClr val="dk1"/>
              </a:buClr>
              <a:buSzPts val="1100"/>
              <a:buFont typeface="Wingdings" panose="05000000000000000000" pitchFamily="2" charset="2"/>
              <a:buChar char="Ø"/>
            </a:pPr>
            <a:r>
              <a:rPr lang="en-US" sz="1600" dirty="0" smtClean="0"/>
              <a:t>Page Object Model(POM)</a:t>
            </a:r>
            <a:endParaRPr lang="en-US" sz="1600" dirty="0" smtClean="0"/>
          </a:p>
          <a:p>
            <a:pPr marL="0" lvl="0" indent="0">
              <a:buClr>
                <a:schemeClr val="dk1"/>
              </a:buClr>
              <a:buSzPts val="1100"/>
              <a:buFont typeface="Wingdings" panose="05000000000000000000" pitchFamily="2" charset="2"/>
              <a:buChar char="Ø"/>
            </a:pPr>
            <a:r>
              <a:rPr lang="en-US" sz="1600" dirty="0" smtClean="0"/>
              <a:t>Data Driven Model</a:t>
            </a:r>
            <a:endParaRPr lang="en-US" sz="1600" dirty="0" smtClean="0"/>
          </a:p>
          <a:p>
            <a:pPr marL="0" lvl="0" indent="0">
              <a:buClr>
                <a:schemeClr val="dk1"/>
              </a:buClr>
              <a:buSzPts val="1100"/>
              <a:buNone/>
            </a:pPr>
            <a:endParaRPr lang="en-US" sz="1600" dirty="0" smtClean="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33400" y="5905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t>Packages and classes used:</a:t>
            </a:r>
            <a:endParaRPr lang="en-GB" dirty="0" smtClean="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026" name="Picture 2" descr="D:\New folder\HCL final project\Project_1.jpg"/>
          <p:cNvPicPr>
            <a:picLocks noChangeAspect="1" noChangeArrowheads="1"/>
          </p:cNvPicPr>
          <p:nvPr/>
        </p:nvPicPr>
        <p:blipFill>
          <a:blip r:embed="rId1"/>
          <a:srcRect/>
          <a:stretch>
            <a:fillRect/>
          </a:stretch>
        </p:blipFill>
        <p:spPr bwMode="auto">
          <a:xfrm>
            <a:off x="914400" y="1123950"/>
            <a:ext cx="3473156" cy="3867150"/>
          </a:xfrm>
          <a:prstGeom prst="rect">
            <a:avLst/>
          </a:prstGeom>
          <a:noFill/>
        </p:spPr>
      </p:pic>
      <p:pic>
        <p:nvPicPr>
          <p:cNvPr id="1027" name="Picture 3" descr="D:\New folder\HCL final project\Project_2.jpg"/>
          <p:cNvPicPr>
            <a:picLocks noChangeAspect="1" noChangeArrowheads="1"/>
          </p:cNvPicPr>
          <p:nvPr/>
        </p:nvPicPr>
        <p:blipFill>
          <a:blip r:embed="rId2"/>
          <a:srcRect/>
          <a:stretch>
            <a:fillRect/>
          </a:stretch>
        </p:blipFill>
        <p:spPr bwMode="auto">
          <a:xfrm>
            <a:off x="4343400" y="1200150"/>
            <a:ext cx="2922580" cy="365760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33400" y="5905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Cross Browser Automation</a:t>
            </a:r>
            <a:r>
              <a:rPr lang="en-GB" dirty="0" smtClean="0"/>
              <a:t>:</a:t>
            </a:r>
            <a:endParaRPr lang="en-GB" dirty="0" smtClean="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 name="Picture 1" descr="testng1"/>
          <p:cNvPicPr>
            <a:picLocks noChangeAspect="1"/>
          </p:cNvPicPr>
          <p:nvPr/>
        </p:nvPicPr>
        <p:blipFill>
          <a:blip r:embed="rId1"/>
          <a:stretch>
            <a:fillRect/>
          </a:stretch>
        </p:blipFill>
        <p:spPr>
          <a:xfrm>
            <a:off x="614045" y="1071245"/>
            <a:ext cx="7936865" cy="3816985"/>
          </a:xfrm>
          <a:prstGeom prst="rect">
            <a:avLst/>
          </a:prstGeom>
        </p:spPr>
      </p:pic>
    </p:spTree>
  </p:cSld>
  <p:clrMapOvr>
    <a:masterClrMapping/>
  </p:clrMapOvr>
  <p:transition>
    <p:fade thruBlk="1"/>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33400" y="5905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Cross Browser Automation</a:t>
            </a:r>
            <a:r>
              <a:rPr lang="en-GB" dirty="0" smtClean="0"/>
              <a:t>:</a:t>
            </a:r>
            <a:endParaRPr lang="en-GB" dirty="0" smtClean="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 name="Picture 2" descr="WhatsApp Image 2021-11-29 at 11.40.10 PM"/>
          <p:cNvPicPr>
            <a:picLocks noChangeAspect="1"/>
          </p:cNvPicPr>
          <p:nvPr/>
        </p:nvPicPr>
        <p:blipFill>
          <a:blip r:embed="rId1"/>
          <a:stretch>
            <a:fillRect/>
          </a:stretch>
        </p:blipFill>
        <p:spPr>
          <a:xfrm>
            <a:off x="794385" y="1079500"/>
            <a:ext cx="7686040" cy="3808095"/>
          </a:xfrm>
          <a:prstGeom prst="rect">
            <a:avLst/>
          </a:prstGeom>
        </p:spPr>
      </p:pic>
    </p:spTree>
  </p:cSld>
  <p:clrMapOvr>
    <a:masterClrMapping/>
  </p:clrMapOvr>
  <p:transition>
    <p:fade thruBlk="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33400" y="5905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tLang="en-GB" dirty="0" smtClean="0"/>
              <a:t>Cross Browser Automation</a:t>
            </a:r>
            <a:r>
              <a:rPr lang="en-GB" dirty="0" smtClean="0"/>
              <a:t>:</a:t>
            </a:r>
            <a:endParaRPr lang="en-GB" dirty="0" smtClean="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 name="Picture 2" descr="WhatsApp Image 2021-11-29 at 11.40.11 PM"/>
          <p:cNvPicPr>
            <a:picLocks noChangeAspect="1"/>
          </p:cNvPicPr>
          <p:nvPr/>
        </p:nvPicPr>
        <p:blipFill>
          <a:blip r:embed="rId1"/>
          <a:stretch>
            <a:fillRect/>
          </a:stretch>
        </p:blipFill>
        <p:spPr>
          <a:xfrm>
            <a:off x="626110" y="1076325"/>
            <a:ext cx="7840345" cy="3863975"/>
          </a:xfrm>
          <a:prstGeom prst="rect">
            <a:avLst/>
          </a:prstGeom>
        </p:spPr>
      </p:pic>
    </p:spTree>
  </p:cSld>
  <p:clrMapOvr>
    <a:masterClrMapping/>
  </p:clrMapOvr>
  <p:transition>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33400" y="5905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t>POM &amp; Data Driven model</a:t>
            </a:r>
            <a:endParaRPr lang="en-GB" dirty="0" smtClean="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5122" name="Picture 2" descr="D:\New folder\HCL final project\Pom sigin class.jpg"/>
          <p:cNvPicPr>
            <a:picLocks noChangeAspect="1" noChangeArrowheads="1"/>
          </p:cNvPicPr>
          <p:nvPr/>
        </p:nvPicPr>
        <p:blipFill>
          <a:blip r:embed="rId1"/>
          <a:srcRect/>
          <a:stretch>
            <a:fillRect/>
          </a:stretch>
        </p:blipFill>
        <p:spPr bwMode="auto">
          <a:xfrm>
            <a:off x="609600" y="1200150"/>
            <a:ext cx="3352800" cy="3714033"/>
          </a:xfrm>
          <a:prstGeom prst="rect">
            <a:avLst/>
          </a:prstGeom>
          <a:noFill/>
        </p:spPr>
      </p:pic>
      <p:pic>
        <p:nvPicPr>
          <p:cNvPr id="5123" name="Picture 3" descr="D:\New folder\HCL final project\sigin datadriven.jpg"/>
          <p:cNvPicPr>
            <a:picLocks noChangeAspect="1" noChangeArrowheads="1"/>
          </p:cNvPicPr>
          <p:nvPr/>
        </p:nvPicPr>
        <p:blipFill>
          <a:blip r:embed="rId2"/>
          <a:srcRect/>
          <a:stretch>
            <a:fillRect/>
          </a:stretch>
        </p:blipFill>
        <p:spPr bwMode="auto">
          <a:xfrm>
            <a:off x="3886200" y="1352550"/>
            <a:ext cx="3886200" cy="2680884"/>
          </a:xfrm>
          <a:prstGeom prst="rect">
            <a:avLst/>
          </a:prstGeom>
          <a:noFill/>
        </p:spPr>
      </p:pic>
    </p:spTree>
  </p:cSld>
  <p:clrMapOvr>
    <a:masterClrMapping/>
  </p:clrMapOvr>
  <p:transition>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533400" y="5143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t>TestNg test results</a:t>
            </a:r>
            <a:endParaRPr lang="en-GB" dirty="0" smtClean="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050" name="Picture 2" descr="D:\New folder\HCL final project\All Tests.jpg"/>
          <p:cNvPicPr>
            <a:picLocks noChangeAspect="1" noChangeArrowheads="1"/>
          </p:cNvPicPr>
          <p:nvPr/>
        </p:nvPicPr>
        <p:blipFill>
          <a:blip r:embed="rId1"/>
          <a:srcRect/>
          <a:stretch>
            <a:fillRect/>
          </a:stretch>
        </p:blipFill>
        <p:spPr bwMode="auto">
          <a:xfrm>
            <a:off x="914400" y="1047750"/>
            <a:ext cx="6781800" cy="4095750"/>
          </a:xfrm>
          <a:prstGeom prst="rect">
            <a:avLst/>
          </a:prstGeom>
          <a:noFill/>
        </p:spPr>
      </p:pic>
    </p:spTree>
  </p:cSld>
  <p:clrMapOvr>
    <a:masterClrMapping/>
  </p:clrMapOvr>
  <p:transition>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4572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t>TestNg test results</a:t>
            </a:r>
            <a:endParaRPr lang="en-GB" dirty="0" smtClean="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074" name="Picture 2" descr="D:\New folder\HCL final project\index.jpg"/>
          <p:cNvPicPr>
            <a:picLocks noChangeAspect="1" noChangeArrowheads="1"/>
          </p:cNvPicPr>
          <p:nvPr/>
        </p:nvPicPr>
        <p:blipFill>
          <a:blip r:embed="rId1"/>
          <a:srcRect/>
          <a:stretch>
            <a:fillRect/>
          </a:stretch>
        </p:blipFill>
        <p:spPr bwMode="auto">
          <a:xfrm>
            <a:off x="1371600" y="971550"/>
            <a:ext cx="6243637" cy="3912512"/>
          </a:xfrm>
          <a:prstGeom prst="rect">
            <a:avLst/>
          </a:prstGeom>
          <a:noFill/>
        </p:spPr>
      </p:pic>
    </p:spTree>
  </p:cSld>
  <p:clrMapOvr>
    <a:masterClrMapping/>
  </p:clrMapOvr>
  <p:transition>
    <p:fade thruBlk="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457200" y="361950"/>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smtClean="0"/>
              <a:t>TestNg test report</a:t>
            </a:r>
            <a:endParaRPr lang="en-GB" dirty="0" smtClean="0"/>
          </a:p>
        </p:txBody>
      </p:sp>
      <p:sp>
        <p:nvSpPr>
          <p:cNvPr id="93" name="Google Shape;93;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4098" name="Picture 2" descr="D:\New folder\HCL final project\TestNG Report.jpg"/>
          <p:cNvPicPr>
            <a:picLocks noChangeAspect="1" noChangeArrowheads="1"/>
          </p:cNvPicPr>
          <p:nvPr/>
        </p:nvPicPr>
        <p:blipFill>
          <a:blip r:embed="rId1"/>
          <a:srcRect/>
          <a:stretch>
            <a:fillRect/>
          </a:stretch>
        </p:blipFill>
        <p:spPr bwMode="auto">
          <a:xfrm>
            <a:off x="1600200" y="895350"/>
            <a:ext cx="5467350" cy="3947793"/>
          </a:xfrm>
          <a:prstGeom prst="rect">
            <a:avLst/>
          </a:prstGeom>
          <a:noFill/>
        </p:spPr>
      </p:pic>
    </p:spTree>
  </p:cSld>
  <p:clrMapOvr>
    <a:masterClrMapping/>
  </p:clrMapOvr>
  <p:transition>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3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45" name="Google Shape;345;p3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46" name="Google Shape;346;p34"/>
          <p:cNvSpPr txBox="1">
            <a:spLocks noGrp="1"/>
          </p:cNvSpPr>
          <p:nvPr>
            <p:ph type="ctrTitle" idx="4294967295"/>
          </p:nvPr>
        </p:nvSpPr>
        <p:spPr>
          <a:xfrm>
            <a:off x="609600" y="1581150"/>
            <a:ext cx="4282440" cy="637540"/>
          </a:xfrm>
          <a:prstGeom prst="rect">
            <a:avLst/>
          </a:prstGeom>
        </p:spPr>
        <p:txBody>
          <a:bodyPr spcFirstLastPara="1" wrap="square" lIns="0" tIns="0" rIns="0" bIns="0" anchor="b" anchorCtr="0">
            <a:noAutofit/>
          </a:bodyPr>
          <a:lstStyle/>
          <a:p>
            <a:pPr lvl="0"/>
            <a:r>
              <a:rPr lang="en-US" b="1" dirty="0" smtClean="0"/>
              <a:t>CONCLUSION</a:t>
            </a:r>
            <a:endParaRPr>
              <a:solidFill>
                <a:schemeClr val="accent5"/>
              </a:solidFill>
            </a:endParaRPr>
          </a:p>
        </p:txBody>
      </p:sp>
      <p:sp>
        <p:nvSpPr>
          <p:cNvPr id="347" name="Google Shape;347;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48" name="Google Shape;348;p34"/>
          <p:cNvSpPr txBox="1">
            <a:spLocks noGrp="1"/>
          </p:cNvSpPr>
          <p:nvPr>
            <p:ph type="body" idx="4294967295"/>
          </p:nvPr>
        </p:nvSpPr>
        <p:spPr>
          <a:xfrm>
            <a:off x="609600" y="2419350"/>
            <a:ext cx="7221900" cy="3505200"/>
          </a:xfrm>
          <a:prstGeom prst="rect">
            <a:avLst/>
          </a:prstGeom>
        </p:spPr>
        <p:txBody>
          <a:bodyPr spcFirstLastPara="1" wrap="square" lIns="0" tIns="0" rIns="0" bIns="0" anchor="t" anchorCtr="0">
            <a:noAutofit/>
          </a:bodyPr>
          <a:lstStyle/>
          <a:p>
            <a:pPr marL="76200" indent="0">
              <a:buFont typeface="Wingdings" panose="05000000000000000000" pitchFamily="2" charset="2"/>
              <a:buNone/>
            </a:pPr>
            <a:endParaRPr lang="en-US" sz="1600" dirty="0" smtClean="0"/>
          </a:p>
          <a:p>
            <a:pPr marL="76200" indent="0">
              <a:buFont typeface="Wingdings" panose="05000000000000000000" pitchFamily="2" charset="2"/>
              <a:buNone/>
            </a:pPr>
            <a:r>
              <a:rPr lang="en-US" sz="1800" b="1" u="sng" dirty="0" smtClean="0"/>
              <a:t>GitHub Repository Link</a:t>
            </a:r>
            <a:endParaRPr lang="en-US" sz="1800" b="1" u="sng" dirty="0" smtClean="0"/>
          </a:p>
          <a:p>
            <a:pPr marL="76200" indent="0">
              <a:buFont typeface="Wingdings" panose="05000000000000000000" pitchFamily="2" charset="2"/>
              <a:buNone/>
            </a:pPr>
            <a:endParaRPr lang="en-US" sz="1800" b="1" u="sng" dirty="0" smtClean="0"/>
          </a:p>
          <a:p>
            <a:pPr marL="76200" indent="0">
              <a:buFont typeface="Wingdings" panose="05000000000000000000" pitchFamily="2" charset="2"/>
              <a:buNone/>
            </a:pPr>
            <a:r>
              <a:rPr lang="en-US" sz="1800" b="1" i="1" dirty="0" smtClean="0">
                <a:hlinkClick r:id="rId1" action="ppaction://hlinkfile"/>
              </a:rPr>
              <a:t>https://github.com/asv520/Pet-Store-Automation</a:t>
            </a:r>
            <a:endParaRPr lang="en-US" sz="1800" b="1" i="1" dirty="0" smtClean="0"/>
          </a:p>
          <a:p>
            <a:pPr marL="76200" indent="0">
              <a:buFont typeface="Wingdings" panose="05000000000000000000" pitchFamily="2" charset="2"/>
              <a:buNone/>
            </a:pPr>
            <a:endParaRPr lang="en-US" sz="1600" dirty="0" smtClean="0"/>
          </a:p>
          <a:p>
            <a:endParaRPr lang="en-US" sz="1600" dirty="0" smtClean="0"/>
          </a:p>
          <a:p>
            <a:pPr>
              <a:buNone/>
            </a:pPr>
            <a:br>
              <a:rPr lang="en-GB" dirty="0"/>
            </a:br>
            <a:endParaRPr lang="en-GB" dirty="0"/>
          </a:p>
        </p:txBody>
      </p:sp>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body" idx="1"/>
          </p:nvPr>
        </p:nvSpPr>
        <p:spPr>
          <a:xfrm>
            <a:off x="609600" y="1428750"/>
            <a:ext cx="7374300" cy="2921700"/>
          </a:xfrm>
          <a:prstGeom prst="rect">
            <a:avLst/>
          </a:prstGeom>
        </p:spPr>
        <p:txBody>
          <a:bodyPr spcFirstLastPara="1" wrap="square" lIns="0" tIns="0" rIns="0" bIns="0" anchor="t" anchorCtr="0">
            <a:noAutofit/>
          </a:bodyPr>
          <a:lstStyle/>
          <a:p>
            <a:pPr>
              <a:buNone/>
            </a:pPr>
            <a:r>
              <a:rPr lang="en-US" sz="1600" b="1" dirty="0" smtClean="0"/>
              <a:t>Authentication </a:t>
            </a:r>
            <a:endParaRPr lang="en-US" sz="1600" dirty="0" smtClean="0"/>
          </a:p>
          <a:p>
            <a:pPr lvl="0"/>
            <a:r>
              <a:rPr lang="en-US" sz="1600" dirty="0" smtClean="0"/>
              <a:t>Login- The user can login to the Employee system with his/her username and password. </a:t>
            </a:r>
            <a:endParaRPr lang="en-US" sz="1600" dirty="0" smtClean="0"/>
          </a:p>
          <a:p>
            <a:pPr lvl="0"/>
            <a:r>
              <a:rPr lang="en-US" sz="1600" dirty="0" smtClean="0"/>
              <a:t>Logout- The user can log out from the Employee system.  </a:t>
            </a:r>
            <a:endParaRPr lang="en-US" sz="1600" dirty="0" smtClean="0"/>
          </a:p>
          <a:p>
            <a:r>
              <a:rPr lang="en-US" sz="1600" dirty="0" smtClean="0"/>
              <a:t>Login failure- If the user does not exist in the database.</a:t>
            </a:r>
            <a:endParaRPr lang="en-US" sz="1600" dirty="0" smtClean="0"/>
          </a:p>
          <a:p>
            <a:pPr>
              <a:buNone/>
            </a:pPr>
            <a:r>
              <a:rPr lang="en-US" sz="1600" dirty="0" smtClean="0"/>
              <a:t> </a:t>
            </a:r>
            <a:endParaRPr lang="en-US" sz="1600" dirty="0" smtClean="0"/>
          </a:p>
          <a:p>
            <a:pPr>
              <a:buNone/>
            </a:pPr>
            <a:r>
              <a:rPr lang="en-US" sz="1600" b="1" dirty="0" smtClean="0"/>
              <a:t>Authorization </a:t>
            </a:r>
            <a:endParaRPr lang="en-US" sz="1600" dirty="0" smtClean="0"/>
          </a:p>
          <a:p>
            <a:pPr lvl="0"/>
            <a:r>
              <a:rPr lang="en-US" sz="1600" dirty="0" smtClean="0"/>
              <a:t>User role check- After logging in, the user role will be checked from the database and will be displayed accordingly. </a:t>
            </a:r>
            <a:endParaRPr lang="en-US" sz="1600" dirty="0"/>
          </a:p>
        </p:txBody>
      </p:sp>
      <p:sp>
        <p:nvSpPr>
          <p:cNvPr id="149" name="Google Shape;149;p19"/>
          <p:cNvSpPr txBox="1">
            <a:spLocks noGrp="1"/>
          </p:cNvSpPr>
          <p:nvPr>
            <p:ph type="title"/>
          </p:nvPr>
        </p:nvSpPr>
        <p:spPr>
          <a:xfrm>
            <a:off x="685800" y="819150"/>
            <a:ext cx="6962100" cy="396300"/>
          </a:xfrm>
          <a:prstGeom prst="rect">
            <a:avLst/>
          </a:prstGeom>
        </p:spPr>
        <p:txBody>
          <a:bodyPr spcFirstLastPara="1" wrap="square" lIns="0" tIns="0" rIns="0" bIns="0" anchor="b" anchorCtr="0">
            <a:noAutofit/>
          </a:bodyPr>
          <a:lstStyle/>
          <a:p>
            <a:pPr lvl="0"/>
            <a:r>
              <a:rPr lang="en-US" b="1" dirty="0" smtClean="0"/>
              <a:t>Functional Requirements:</a:t>
            </a:r>
            <a:endParaRPr lang="en-US" b="1" dirty="0" smtClean="0"/>
          </a:p>
        </p:txBody>
      </p:sp>
      <p:sp>
        <p:nvSpPr>
          <p:cNvPr id="151" name="Google Shape;151;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4" name="Google Shape;344;p3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45" name="Google Shape;345;p3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346" name="Google Shape;346;p34"/>
          <p:cNvSpPr txBox="1">
            <a:spLocks noGrp="1"/>
          </p:cNvSpPr>
          <p:nvPr>
            <p:ph type="ctrTitle" idx="4294967295"/>
          </p:nvPr>
        </p:nvSpPr>
        <p:spPr>
          <a:xfrm>
            <a:off x="779100" y="1140788"/>
            <a:ext cx="42822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9600">
                <a:solidFill>
                  <a:schemeClr val="accent5"/>
                </a:solidFill>
              </a:rPr>
              <a:t>Thanks!</a:t>
            </a:r>
            <a:endParaRPr sz="9600">
              <a:solidFill>
                <a:schemeClr val="accent5"/>
              </a:solidFill>
            </a:endParaRPr>
          </a:p>
        </p:txBody>
      </p:sp>
      <p:sp>
        <p:nvSpPr>
          <p:cNvPr id="347" name="Google Shape;347;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48" name="Google Shape;348;p34"/>
          <p:cNvSpPr txBox="1">
            <a:spLocks noGrp="1"/>
          </p:cNvSpPr>
          <p:nvPr>
            <p:ph type="body" idx="4294967295"/>
          </p:nvPr>
        </p:nvSpPr>
        <p:spPr>
          <a:xfrm>
            <a:off x="838155" y="2300600"/>
            <a:ext cx="4694400" cy="1782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b="1" dirty="0"/>
              <a:t>Any questions?</a:t>
            </a:r>
            <a:br>
              <a:rPr lang="en-GB" dirty="0"/>
            </a:br>
            <a:endParaRPr lang="en-GB" dirty="0"/>
          </a:p>
        </p:txBody>
      </p:sp>
      <p:pic>
        <p:nvPicPr>
          <p:cNvPr id="104450" name="Picture 2" descr="Download Free png Any Questions Png | Free download best Any Questions Png  on ... - DLPNG.com"/>
          <p:cNvPicPr>
            <a:picLocks noChangeAspect="1" noChangeArrowheads="1"/>
          </p:cNvPicPr>
          <p:nvPr/>
        </p:nvPicPr>
        <p:blipFill>
          <a:blip r:embed="rId1"/>
          <a:srcRect/>
          <a:stretch>
            <a:fillRect/>
          </a:stretch>
        </p:blipFill>
        <p:spPr bwMode="auto">
          <a:xfrm>
            <a:off x="3200400" y="2343150"/>
            <a:ext cx="3962400" cy="2556387"/>
          </a:xfrm>
          <a:prstGeom prst="rect">
            <a:avLst/>
          </a:prstGeom>
          <a:noFill/>
        </p:spPr>
      </p:pic>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609600" y="666750"/>
            <a:ext cx="6962100" cy="396300"/>
          </a:xfrm>
          <a:prstGeom prst="rect">
            <a:avLst/>
          </a:prstGeom>
        </p:spPr>
        <p:txBody>
          <a:bodyPr spcFirstLastPara="1" wrap="square" lIns="0" tIns="0" rIns="0" bIns="0" anchor="b" anchorCtr="0">
            <a:noAutofit/>
          </a:bodyPr>
          <a:lstStyle/>
          <a:p>
            <a:pPr lvl="0"/>
            <a:r>
              <a:rPr lang="en-US" b="1" dirty="0" smtClean="0"/>
              <a:t>Functional Requirements:</a:t>
            </a:r>
            <a:endParaRPr lang="en-US" b="1" dirty="0" smtClean="0"/>
          </a:p>
        </p:txBody>
      </p:sp>
      <p:sp>
        <p:nvSpPr>
          <p:cNvPr id="157" name="Google Shape;157;p20"/>
          <p:cNvSpPr txBox="1">
            <a:spLocks noGrp="1"/>
          </p:cNvSpPr>
          <p:nvPr>
            <p:ph type="body" idx="1"/>
          </p:nvPr>
        </p:nvSpPr>
        <p:spPr>
          <a:xfrm>
            <a:off x="533400" y="1276350"/>
            <a:ext cx="7526700" cy="2908125"/>
          </a:xfrm>
          <a:prstGeom prst="rect">
            <a:avLst/>
          </a:prstGeom>
        </p:spPr>
        <p:txBody>
          <a:bodyPr spcFirstLastPara="1" wrap="square" lIns="0" tIns="0" rIns="0" bIns="0" anchor="t" anchorCtr="0">
            <a:noAutofit/>
          </a:bodyPr>
          <a:lstStyle/>
          <a:p>
            <a:pPr>
              <a:buNone/>
            </a:pPr>
            <a:r>
              <a:rPr lang="en-US" sz="1400" b="1" dirty="0" smtClean="0"/>
              <a:t>Process Data </a:t>
            </a:r>
            <a:endParaRPr lang="en-US" sz="1400" dirty="0" smtClean="0"/>
          </a:p>
          <a:p>
            <a:pPr lvl="0"/>
            <a:r>
              <a:rPr lang="en-US" sz="1400" dirty="0" smtClean="0"/>
              <a:t>Display- User with defined roles can display the content of the database. Being more specific, employee can only view his/her personal information. Admin can display the personal information and all employees’ information and modify them. </a:t>
            </a:r>
            <a:endParaRPr lang="en-US" sz="1400" dirty="0" smtClean="0"/>
          </a:p>
          <a:p>
            <a:pPr lvl="0"/>
            <a:r>
              <a:rPr lang="en-US" sz="1400" dirty="0" smtClean="0"/>
              <a:t>Edit- Admin can edit all information related to all employees’ including their user role type. </a:t>
            </a:r>
            <a:endParaRPr lang="en-US" sz="1400" dirty="0" smtClean="0"/>
          </a:p>
          <a:p>
            <a:pPr>
              <a:buNone/>
            </a:pPr>
            <a:r>
              <a:rPr lang="en-US" sz="1400" dirty="0" smtClean="0"/>
              <a:t> </a:t>
            </a:r>
            <a:endParaRPr lang="en-US" sz="1400" dirty="0" smtClean="0"/>
          </a:p>
          <a:p>
            <a:pPr>
              <a:buNone/>
            </a:pPr>
            <a:r>
              <a:rPr lang="en-US" sz="1400" b="1" dirty="0" smtClean="0"/>
              <a:t>Recruitment </a:t>
            </a:r>
            <a:endParaRPr lang="en-US" sz="1400" dirty="0" smtClean="0"/>
          </a:p>
          <a:p>
            <a:pPr lvl="0"/>
            <a:r>
              <a:rPr lang="en-US" sz="1400" dirty="0" smtClean="0"/>
              <a:t>Add new employee- Admin role type is able to add a new employee to the database. The new employee will have all the required information related to him/her. The new created employee will have a unique id. </a:t>
            </a:r>
            <a:endParaRPr lang="en-US" sz="1400" dirty="0" smtClean="0"/>
          </a:p>
          <a:p>
            <a:pPr lvl="0"/>
            <a:r>
              <a:rPr lang="en-US" sz="1400" dirty="0" smtClean="0"/>
              <a:t>Add a new user- After a new employee has being created, admin role is responsible for creating a new user by the specified id assigned in the “Add a new employee” feature. The unique id will be given by the system </a:t>
            </a:r>
            <a:endParaRPr lang="en-US" sz="1400" dirty="0"/>
          </a:p>
        </p:txBody>
      </p:sp>
      <p:sp>
        <p:nvSpPr>
          <p:cNvPr id="160" name="Google Shape;160;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Alonso template">
  <a:themeElements>
    <a:clrScheme name="">
      <a:dk1>
        <a:srgbClr val="410433"/>
      </a:dk1>
      <a:lt1>
        <a:srgbClr val="FFFFFF"/>
      </a:lt1>
      <a:dk2>
        <a:srgbClr val="9C9194"/>
      </a:dk2>
      <a:lt2>
        <a:srgbClr val="EBE7E4"/>
      </a:lt2>
      <a:accent1>
        <a:srgbClr val="77063F"/>
      </a:accent1>
      <a:accent2>
        <a:srgbClr val="AC0C5C"/>
      </a:accent2>
      <a:accent3>
        <a:srgbClr val="C7284F"/>
      </a:accent3>
      <a:accent4>
        <a:srgbClr val="FF7154"/>
      </a:accent4>
      <a:accent5>
        <a:srgbClr val="FF963C"/>
      </a:accent5>
      <a:accent6>
        <a:srgbClr val="FAC12B"/>
      </a:accent6>
      <a:hlink>
        <a:srgbClr val="FF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9738</Words>
  <Application>WPS Presentation</Application>
  <PresentationFormat>On-screen Show (16:9)</PresentationFormat>
  <Paragraphs>537</Paragraphs>
  <Slides>80</Slides>
  <Notes>66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80</vt:i4>
      </vt:variant>
    </vt:vector>
  </HeadingPairs>
  <TitlesOfParts>
    <vt:vector size="93" baseType="lpstr">
      <vt:lpstr>Arial</vt:lpstr>
      <vt:lpstr>SimSun</vt:lpstr>
      <vt:lpstr>Wingdings</vt:lpstr>
      <vt:lpstr>Arial</vt:lpstr>
      <vt:lpstr>Fira Sans SemiBold</vt:lpstr>
      <vt:lpstr>Fira Sans Light</vt:lpstr>
      <vt:lpstr>Calibri</vt:lpstr>
      <vt:lpstr>Fira Sans Medium</vt:lpstr>
      <vt:lpstr>Fira Sans</vt:lpstr>
      <vt:lpstr>Microsoft YaHei</vt:lpstr>
      <vt:lpstr>Arial Unicode MS</vt:lpstr>
      <vt:lpstr>Andalus</vt:lpstr>
      <vt:lpstr>Alonso template</vt:lpstr>
      <vt:lpstr>Employee Management System</vt:lpstr>
      <vt:lpstr>Team TED</vt:lpstr>
      <vt:lpstr>Introduction</vt:lpstr>
      <vt:lpstr>Problem Statement</vt:lpstr>
      <vt:lpstr>PowerPoint 演示文稿</vt:lpstr>
      <vt:lpstr>Scope</vt:lpstr>
      <vt:lpstr>REQUIREMENTS AND CONSTRAINTS </vt:lpstr>
      <vt:lpstr>Functional Requirements:</vt:lpstr>
      <vt:lpstr>Functional Requirements:</vt:lpstr>
      <vt:lpstr>Non-Functional Requirements:</vt:lpstr>
      <vt:lpstr>SOFTWARE METHODOLOGIES</vt:lpstr>
      <vt:lpstr>PowerPoint 演示文稿</vt:lpstr>
      <vt:lpstr>DEVELOPMENT TOOLS AND SOFTWARE TO BE USED </vt:lpstr>
      <vt:lpstr>Back-end Technology  Java  Java is a high-level, class-based, object-oriented programming language that is designed to have as few implementation dependencies as possible. It is a general-purpose programming language intended to let programmers write once, run anywhere (WORA), meaning that compiled Java code can run on all platforms that support Java without the need for recompilation. Java applications are typically compiled to bytecode.</vt:lpstr>
      <vt:lpstr>PowerPoint 演示文稿</vt:lpstr>
      <vt:lpstr>Database Management System   MySQL  MySQL is an open source database that is platform independent and can easily interface with a number of scripting languages, it works best with PHP though. The number of advantages of using MySQL which include, the ability to handle stored procedures, triggers, SQL and User-Defined functions. It also offers a high-speed data load utility and support for various drivers (ODBC, JDBC, .NET, PHP). </vt:lpstr>
      <vt:lpstr>SYSTEM DESIGN</vt:lpstr>
      <vt:lpstr>Use Case diagram</vt:lpstr>
      <vt:lpstr>PowerPoint 演示文稿</vt:lpstr>
      <vt:lpstr>Project Walkthrough</vt:lpstr>
      <vt:lpstr>PowerPoint 演示文稿</vt:lpstr>
      <vt:lpstr>Employee Management System</vt:lpstr>
      <vt:lpstr>Employee Management System</vt:lpstr>
      <vt:lpstr>Employee Management System</vt:lpstr>
      <vt:lpstr>Employee Management System</vt:lpstr>
      <vt:lpstr>Employee Management System</vt:lpstr>
      <vt:lpstr>Employee Management System</vt:lpstr>
      <vt:lpstr>Employee Management System</vt:lpstr>
      <vt:lpstr>Employee Management System</vt:lpstr>
      <vt:lpstr>Employee Management System</vt:lpstr>
      <vt:lpstr>Employee Management System</vt:lpstr>
      <vt:lpstr>Employee Management System</vt:lpstr>
      <vt:lpstr>Employee Management System</vt:lpstr>
      <vt:lpstr>Employee Management System</vt:lpstr>
      <vt:lpstr>Employee Management System Java Code Snippets</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Code Snippet</vt:lpstr>
      <vt:lpstr>Employee Management System Manual Test Cases</vt:lpstr>
      <vt:lpstr>Test Case Documentation</vt:lpstr>
      <vt:lpstr>Test Case Documentation</vt:lpstr>
      <vt:lpstr>Test Case Documentation</vt:lpstr>
      <vt:lpstr>Test Case Documentation</vt:lpstr>
      <vt:lpstr>Test Case Documentation</vt:lpstr>
      <vt:lpstr>Test Case Documentation</vt:lpstr>
      <vt:lpstr>Test Case Documentation</vt:lpstr>
      <vt:lpstr>Test Case Documentation</vt:lpstr>
      <vt:lpstr>Test Case Documentation</vt:lpstr>
      <vt:lpstr>CONCLUSION</vt:lpstr>
      <vt:lpstr>Future Work</vt:lpstr>
      <vt:lpstr>Automation Testing  https://petstore.octoperf.com/  </vt:lpstr>
      <vt:lpstr>Introduction</vt:lpstr>
      <vt:lpstr>Packages and classes used:</vt:lpstr>
      <vt:lpstr>Cross Browser Automation:</vt:lpstr>
      <vt:lpstr>Cross Browser Automation:</vt:lpstr>
      <vt:lpstr>Cross Browser Automation:</vt:lpstr>
      <vt:lpstr>POM &amp; Data Driven model</vt:lpstr>
      <vt:lpstr>TestNg test results</vt:lpstr>
      <vt:lpstr>TestNg test results</vt:lpstr>
      <vt:lpstr>TestNg test report</vt:lpstr>
      <vt:lpstr>CONCLUSION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Management System</dc:title>
  <dc:creator/>
  <cp:lastModifiedBy>ASV</cp:lastModifiedBy>
  <cp:revision>76</cp:revision>
  <dcterms:created xsi:type="dcterms:W3CDTF">2021-11-29T17:10:00Z</dcterms:created>
  <dcterms:modified xsi:type="dcterms:W3CDTF">2021-11-29T18:53:28Z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54CDABA7F6D6485DAA10BF40AEFA0A22</vt:lpwstr>
  </property>
  <property fmtid="{D5CDD505-2E9C-101B-9397-08002B2CF9AE}" pid="3" name="KSOProductBuildVer">
    <vt:lpwstr>1033-11.2.0.10382</vt:lpwstr>
  </property>
</Properties>
</file>